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3" r:id="rId2"/>
    <p:sldId id="277" r:id="rId3"/>
    <p:sldId id="279" r:id="rId4"/>
    <p:sldId id="275" r:id="rId5"/>
    <p:sldId id="276" r:id="rId6"/>
    <p:sldId id="274" r:id="rId7"/>
    <p:sldId id="278" r:id="rId8"/>
    <p:sldId id="261" r:id="rId9"/>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 inndeling" id="{8ACF6A10-BF9C-4111-8906-7AFB24F1911E}">
          <p14:sldIdLst>
            <p14:sldId id="263"/>
            <p14:sldId id="277"/>
            <p14:sldId id="279"/>
            <p14:sldId id="275"/>
            <p14:sldId id="276"/>
            <p14:sldId id="274"/>
            <p14:sldId id="278"/>
            <p14:sldId id="261"/>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3F3D"/>
    <a:srgbClr val="8FA968"/>
    <a:srgbClr val="E44E46"/>
    <a:srgbClr val="E65343"/>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3033" autoAdjust="0"/>
    <p:restoredTop sz="69853" autoAdjust="0"/>
  </p:normalViewPr>
  <p:slideViewPr>
    <p:cSldViewPr>
      <p:cViewPr varScale="1">
        <p:scale>
          <a:sx n="92" d="100"/>
          <a:sy n="92" d="100"/>
        </p:scale>
        <p:origin x="-2184"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00" d="100"/>
          <a:sy n="100" d="100"/>
        </p:scale>
        <p:origin x="-3552"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ED70CDE-D9CE-4354-94E4-1FD6DB967311}" type="datetimeFigureOut">
              <a:rPr lang="nb-NO" smtClean="0"/>
              <a:t>15.06.2016</a:t>
            </a:fld>
            <a:endParaRPr lang="nb-NO"/>
          </a:p>
        </p:txBody>
      </p:sp>
      <p:sp>
        <p:nvSpPr>
          <p:cNvPr id="4" name="Plassholder for bunntekst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CA25AF9-6F74-472F-B3FF-34E5DD318366}" type="slidenum">
              <a:rPr lang="nb-NO" smtClean="0"/>
              <a:t>‹#›</a:t>
            </a:fld>
            <a:endParaRPr lang="nb-NO"/>
          </a:p>
        </p:txBody>
      </p:sp>
    </p:spTree>
    <p:extLst>
      <p:ext uri="{BB962C8B-B14F-4D97-AF65-F5344CB8AC3E}">
        <p14:creationId xmlns:p14="http://schemas.microsoft.com/office/powerpoint/2010/main" val="2805144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FDDE89A-F0D7-4FF6-B2F1-98DC7792C91E}" type="datetimeFigureOut">
              <a:rPr lang="nb-NO" smtClean="0"/>
              <a:t>15.06.2016</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F8A2AF7-2D85-4421-9B02-2B5F9CC37447}" type="slidenum">
              <a:rPr lang="nb-NO" smtClean="0"/>
              <a:t>‹#›</a:t>
            </a:fld>
            <a:endParaRPr lang="nb-NO"/>
          </a:p>
        </p:txBody>
      </p:sp>
    </p:spTree>
    <p:extLst>
      <p:ext uri="{BB962C8B-B14F-4D97-AF65-F5344CB8AC3E}">
        <p14:creationId xmlns:p14="http://schemas.microsoft.com/office/powerpoint/2010/main" val="25884462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F8A2AF7-2D85-4421-9B02-2B5F9CC37447}" type="slidenum">
              <a:rPr lang="nb-NO" smtClean="0"/>
              <a:t>1</a:t>
            </a:fld>
            <a:endParaRPr lang="nb-NO"/>
          </a:p>
        </p:txBody>
      </p:sp>
    </p:spTree>
    <p:extLst>
      <p:ext uri="{BB962C8B-B14F-4D97-AF65-F5344CB8AC3E}">
        <p14:creationId xmlns:p14="http://schemas.microsoft.com/office/powerpoint/2010/main" val="2072915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Det matematisk-naturvitenskapelige fakultet har et pågående arbeid for å utvikle en sivilingeniørgrad innen medisinsk teknologi. Arbeidet går parallelt med å utvikle tilsvarende løp innen energi og havromsteknologi. </a:t>
            </a:r>
            <a:r>
              <a:rPr lang="nb-NO" dirty="0" smtClean="0"/>
              <a:t>Arbeidet med å utrede nye sivilingeniørløp startet høst 2014.</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Bakgrunn: Vi vil møte samfunnets behov for utdanning på nye fagområder ved å bruke vår kompetanse i samarbeid med andre regionale aktører innen utdanning og næringsliv. Vi ønsker å utnytte nye synergier mellom fag og endringer i arbeidslivets kompetansebehov. </a:t>
            </a: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Moderne helsevern og medisinsk behandling er i tillegg til medisinsk kompetanse i stadig økende grad tuftet på avansert teknologisk utstyr, avansert databehandling og avansert laboratoriedrift og analyse. Et moderne sykehus krever samhandling mellom flere yrkesgrupper og realfaglig og teknologisk kompetanse på høyt nivå.</a:t>
            </a:r>
            <a:endParaRPr lang="nb-NO"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nb-NO" sz="1200" kern="1200" dirty="0" smtClean="0">
                <a:solidFill>
                  <a:schemeClr val="tx1"/>
                </a:solidFill>
                <a:effectLst/>
                <a:latin typeface="+mn-lt"/>
                <a:ea typeface="+mn-ea"/>
                <a:cs typeface="+mn-cs"/>
              </a:rPr>
              <a:t>Programmene skal etableres og godkjennes høsten 2016, og lyses ut med første studentopptak høsten 2017. I utgangspunktet er det tenkt at studiet startes opp med 15-20 studieplasser. </a:t>
            </a:r>
            <a:r>
              <a:rPr lang="nb-NO" dirty="0" smtClean="0">
                <a:solidFill>
                  <a:schemeClr val="tx1"/>
                </a:solidFill>
              </a:rPr>
              <a:t>De første kandidatene vil være ferdig utdannet i 2022.</a:t>
            </a:r>
          </a:p>
          <a:p>
            <a:pPr marL="0" marR="0" indent="0" algn="l" defTabSz="914400" rtl="0" eaLnBrk="1" fontAlgn="auto" latinLnBrk="0" hangingPunct="1">
              <a:lnSpc>
                <a:spcPct val="100000"/>
              </a:lnSpc>
              <a:spcBef>
                <a:spcPts val="0"/>
              </a:spcBef>
              <a:spcAft>
                <a:spcPts val="0"/>
              </a:spcAft>
              <a:buClrTx/>
              <a:buSzTx/>
              <a:buFontTx/>
              <a:buNone/>
              <a:tabLst/>
              <a:defRPr/>
            </a:pPr>
            <a:endParaRPr lang="nb-NO" sz="1200" kern="1200" dirty="0" smtClean="0">
              <a:solidFill>
                <a:schemeClr val="tx1"/>
              </a:solidFill>
              <a:effectLst/>
              <a:latin typeface="+mn-lt"/>
              <a:ea typeface="+mn-ea"/>
              <a:cs typeface="+mn-cs"/>
            </a:endParaRPr>
          </a:p>
          <a:p>
            <a:endParaRPr lang="nb-NO" dirty="0" smtClean="0"/>
          </a:p>
        </p:txBody>
      </p:sp>
      <p:sp>
        <p:nvSpPr>
          <p:cNvPr id="4" name="Plassholder for lysbildenummer 3"/>
          <p:cNvSpPr>
            <a:spLocks noGrp="1"/>
          </p:cNvSpPr>
          <p:nvPr>
            <p:ph type="sldNum" sz="quarter" idx="10"/>
          </p:nvPr>
        </p:nvSpPr>
        <p:spPr/>
        <p:txBody>
          <a:bodyPr/>
          <a:lstStyle/>
          <a:p>
            <a:fld id="{EF8A2AF7-2D85-4421-9B02-2B5F9CC37447}" type="slidenum">
              <a:rPr lang="nb-NO" smtClean="0"/>
              <a:t>2</a:t>
            </a:fld>
            <a:endParaRPr lang="nb-NO"/>
          </a:p>
        </p:txBody>
      </p:sp>
    </p:spTree>
    <p:extLst>
      <p:ext uri="{BB962C8B-B14F-4D97-AF65-F5344CB8AC3E}">
        <p14:creationId xmlns:p14="http://schemas.microsoft.com/office/powerpoint/2010/main" val="4112282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EF8A2AF7-2D85-4421-9B02-2B5F9CC37447}" type="slidenum">
              <a:rPr lang="nb-NO" smtClean="0"/>
              <a:t>6</a:t>
            </a:fld>
            <a:endParaRPr lang="nb-NO"/>
          </a:p>
        </p:txBody>
      </p:sp>
    </p:spTree>
    <p:extLst>
      <p:ext uri="{BB962C8B-B14F-4D97-AF65-F5344CB8AC3E}">
        <p14:creationId xmlns:p14="http://schemas.microsoft.com/office/powerpoint/2010/main" val="3922872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EF8A2AF7-2D85-4421-9B02-2B5F9CC37447}" type="slidenum">
              <a:rPr lang="nb-NO" smtClean="0"/>
              <a:t>8</a:t>
            </a:fld>
            <a:endParaRPr lang="nb-NO"/>
          </a:p>
        </p:txBody>
      </p:sp>
    </p:spTree>
    <p:extLst>
      <p:ext uri="{BB962C8B-B14F-4D97-AF65-F5344CB8AC3E}">
        <p14:creationId xmlns:p14="http://schemas.microsoft.com/office/powerpoint/2010/main" val="3831131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Første s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1115616" y="1124744"/>
            <a:ext cx="6912768" cy="2550145"/>
          </a:xfrm>
        </p:spPr>
        <p:txBody>
          <a:bodyPr lIns="0" tIns="0" rIns="0" anchor="b" anchorCtr="0">
            <a:normAutofit/>
          </a:bodyPr>
          <a:lstStyle>
            <a:lvl1pPr marL="0" algn="ctr">
              <a:lnSpc>
                <a:spcPts val="5400"/>
              </a:lnSpc>
              <a:defRPr sz="4300" b="1" i="0" u="none" cap="none">
                <a:solidFill>
                  <a:schemeClr val="tx1">
                    <a:lumMod val="75000"/>
                    <a:lumOff val="25000"/>
                  </a:schemeClr>
                </a:solidFill>
                <a:latin typeface="+mj-lt"/>
              </a:defRPr>
            </a:lvl1pPr>
          </a:lstStyle>
          <a:p>
            <a:r>
              <a:rPr lang="nb-NO" dirty="0" smtClean="0"/>
              <a:t>Klikk for å redigere tittelstil</a:t>
            </a:r>
            <a:endParaRPr lang="nb-NO" dirty="0"/>
          </a:p>
        </p:txBody>
      </p:sp>
      <p:sp>
        <p:nvSpPr>
          <p:cNvPr id="3" name="Undertittel 2"/>
          <p:cNvSpPr>
            <a:spLocks noGrp="1"/>
          </p:cNvSpPr>
          <p:nvPr>
            <p:ph type="subTitle" idx="1"/>
          </p:nvPr>
        </p:nvSpPr>
        <p:spPr>
          <a:xfrm>
            <a:off x="1115616" y="4196680"/>
            <a:ext cx="6912768" cy="1032520"/>
          </a:xfrm>
        </p:spPr>
        <p:txBody>
          <a:bodyPr lIns="0" tIns="0" rIns="0" bIns="0">
            <a:noAutofit/>
          </a:bodyPr>
          <a:lstStyle>
            <a:lvl1pPr marL="0" indent="0" algn="ctr">
              <a:spcBef>
                <a:spcPts val="0"/>
              </a:spcBef>
              <a:buNone/>
              <a:defRPr sz="2600" baseline="0">
                <a:solidFill>
                  <a:schemeClr val="bg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dirty="0" smtClean="0"/>
              <a:t>Klikk for å redigere undertittelstil i malen</a:t>
            </a:r>
            <a:endParaRPr lang="nb-NO" dirty="0"/>
          </a:p>
        </p:txBody>
      </p:sp>
      <p:pic>
        <p:nvPicPr>
          <p:cNvPr id="9" name="Bilde 8" descr="logowhite_transp.png"/>
          <p:cNvPicPr>
            <a:picLocks noChangeAspect="1"/>
          </p:cNvPicPr>
          <p:nvPr userDrawn="1"/>
        </p:nvPicPr>
        <p:blipFill>
          <a:blip r:embed="rId3" cstate="screen">
            <a:extLst>
              <a:ext uri="{28A0092B-C50C-407E-A947-70E740481C1C}">
                <a14:useLocalDpi xmlns:a14="http://schemas.microsoft.com/office/drawing/2010/main" val="0"/>
              </a:ext>
            </a:extLst>
          </a:blip>
          <a:stretch>
            <a:fillRect/>
          </a:stretch>
        </p:blipFill>
        <p:spPr>
          <a:xfrm>
            <a:off x="4337974" y="5589240"/>
            <a:ext cx="4269594" cy="742538"/>
          </a:xfrm>
          <a:prstGeom prst="rect">
            <a:avLst/>
          </a:prstGeom>
        </p:spPr>
      </p:pic>
    </p:spTree>
    <p:extLst>
      <p:ext uri="{BB962C8B-B14F-4D97-AF65-F5344CB8AC3E}">
        <p14:creationId xmlns:p14="http://schemas.microsoft.com/office/powerpoint/2010/main" val="17829981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tel, ingress og tekst">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3575050" y="1883965"/>
            <a:ext cx="4813374" cy="3888000"/>
          </a:xfrm>
        </p:spPr>
        <p:txBody>
          <a:bodyPr/>
          <a:lstStyle>
            <a:lvl1pPr>
              <a:defRPr sz="26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tekst 3"/>
          <p:cNvSpPr>
            <a:spLocks noGrp="1"/>
          </p:cNvSpPr>
          <p:nvPr>
            <p:ph type="body" sz="half" idx="2"/>
          </p:nvPr>
        </p:nvSpPr>
        <p:spPr>
          <a:xfrm>
            <a:off x="1022920" y="1883965"/>
            <a:ext cx="2360241" cy="3888000"/>
          </a:xfrm>
        </p:spPr>
        <p:txBody>
          <a:bodyPr>
            <a:normAutofit/>
          </a:bodyPr>
          <a:lstStyle>
            <a:lvl1pPr marL="0" indent="0">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smtClean="0"/>
              <a:t>Klikk for å redigere tekststiler i malen</a:t>
            </a:r>
          </a:p>
        </p:txBody>
      </p:sp>
      <p:sp>
        <p:nvSpPr>
          <p:cNvPr id="10" name="Plassholder for bunntekst 4"/>
          <p:cNvSpPr>
            <a:spLocks noGrp="1"/>
          </p:cNvSpPr>
          <p:nvPr>
            <p:ph type="ftr" sz="quarter" idx="3"/>
          </p:nvPr>
        </p:nvSpPr>
        <p:spPr>
          <a:xfrm>
            <a:off x="4240552" y="6300000"/>
            <a:ext cx="4435904" cy="216024"/>
          </a:xfrm>
          <a:prstGeom prst="rect">
            <a:avLst/>
          </a:prstGeom>
        </p:spPr>
        <p:txBody>
          <a:bodyPr lIns="0" tIns="0" rIns="0" bIns="0"/>
          <a:lstStyle>
            <a:lvl1pPr algn="r">
              <a:defRPr sz="1200" cap="all"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
        <p:nvSpPr>
          <p:cNvPr id="13" name="Tittel 1"/>
          <p:cNvSpPr>
            <a:spLocks noGrp="1"/>
          </p:cNvSpPr>
          <p:nvPr>
            <p:ph type="title"/>
          </p:nvPr>
        </p:nvSpPr>
        <p:spPr>
          <a:xfrm>
            <a:off x="1022920" y="1015007"/>
            <a:ext cx="7365504" cy="652934"/>
          </a:xfrm>
        </p:spPr>
        <p:txBody>
          <a:bodyPr/>
          <a:lstStyle>
            <a:lvl1pPr>
              <a:lnSpc>
                <a:spcPts val="4320"/>
              </a:lnSpc>
              <a:defRPr/>
            </a:lvl1pPr>
          </a:lstStyle>
          <a:p>
            <a:r>
              <a:rPr lang="nb-NO" dirty="0" smtClean="0"/>
              <a:t>Klikk for å redigere tittelstil</a:t>
            </a:r>
            <a:endParaRPr lang="nb-NO" dirty="0"/>
          </a:p>
        </p:txBody>
      </p:sp>
      <p:sp>
        <p:nvSpPr>
          <p:cNvPr id="11" name="Plassholder for dato 3"/>
          <p:cNvSpPr>
            <a:spLocks noGrp="1"/>
          </p:cNvSpPr>
          <p:nvPr>
            <p:ph type="dt" sz="half" idx="10"/>
          </p:nvPr>
        </p:nvSpPr>
        <p:spPr>
          <a:xfrm>
            <a:off x="467544" y="6300000"/>
            <a:ext cx="936104" cy="216024"/>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fld id="{37795928-792A-8644-A7CB-9CB5B84A69E9}" type="datetime1">
              <a:rPr lang="x-none" smtClean="0"/>
              <a:pPr/>
              <a:t>15.06.2016</a:t>
            </a:fld>
            <a:endParaRPr lang="nb-NO" dirty="0"/>
          </a:p>
        </p:txBody>
      </p:sp>
      <p:sp>
        <p:nvSpPr>
          <p:cNvPr id="12" name="Plassholder for lysbildenummer 5"/>
          <p:cNvSpPr>
            <a:spLocks noGrp="1"/>
          </p:cNvSpPr>
          <p:nvPr>
            <p:ph type="sldNum" sz="quarter" idx="4"/>
          </p:nvPr>
        </p:nvSpPr>
        <p:spPr>
          <a:xfrm>
            <a:off x="1702418" y="6300000"/>
            <a:ext cx="709342" cy="216024"/>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12591058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022920" y="4653136"/>
            <a:ext cx="7365504" cy="566738"/>
          </a:xfrm>
        </p:spPr>
        <p:txBody>
          <a:bodyPr anchor="b">
            <a:normAutofit/>
          </a:bodyPr>
          <a:lstStyle>
            <a:lvl1pPr algn="l">
              <a:lnSpc>
                <a:spcPts val="3600"/>
              </a:lnSpc>
              <a:defRPr sz="3000" b="1" i="0">
                <a:solidFill>
                  <a:srgbClr val="8FA968"/>
                </a:solidFill>
              </a:defRPr>
            </a:lvl1pPr>
          </a:lstStyle>
          <a:p>
            <a:r>
              <a:rPr lang="nb-NO" dirty="0" smtClean="0"/>
              <a:t>Klikk for å redigere tittelstil</a:t>
            </a:r>
            <a:endParaRPr lang="nb-NO" dirty="0"/>
          </a:p>
        </p:txBody>
      </p:sp>
      <p:sp>
        <p:nvSpPr>
          <p:cNvPr id="3" name="Plassholder for bilde 2"/>
          <p:cNvSpPr>
            <a:spLocks noGrp="1"/>
          </p:cNvSpPr>
          <p:nvPr>
            <p:ph type="pic" idx="1"/>
          </p:nvPr>
        </p:nvSpPr>
        <p:spPr>
          <a:xfrm>
            <a:off x="1022920" y="908720"/>
            <a:ext cx="7380000" cy="3680321"/>
          </a:xfrm>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dirty="0" smtClean="0"/>
              <a:t>Dra bildet til plassholderen eller klikk ikonet for å legge til</a:t>
            </a:r>
            <a:endParaRPr lang="nb-NO" dirty="0"/>
          </a:p>
        </p:txBody>
      </p:sp>
      <p:sp>
        <p:nvSpPr>
          <p:cNvPr id="4" name="Plassholder for tekst 3"/>
          <p:cNvSpPr>
            <a:spLocks noGrp="1"/>
          </p:cNvSpPr>
          <p:nvPr>
            <p:ph type="body" sz="half" idx="2"/>
          </p:nvPr>
        </p:nvSpPr>
        <p:spPr>
          <a:xfrm>
            <a:off x="1022920" y="5301208"/>
            <a:ext cx="73800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smtClean="0"/>
              <a:t>Klikk for å redigere tekststiler i malen</a:t>
            </a:r>
          </a:p>
        </p:txBody>
      </p:sp>
      <p:sp>
        <p:nvSpPr>
          <p:cNvPr id="10" name="Plassholder for bunntekst 4"/>
          <p:cNvSpPr>
            <a:spLocks noGrp="1"/>
          </p:cNvSpPr>
          <p:nvPr>
            <p:ph type="ftr" sz="quarter" idx="3"/>
          </p:nvPr>
        </p:nvSpPr>
        <p:spPr>
          <a:xfrm>
            <a:off x="4240552" y="6381328"/>
            <a:ext cx="4435904" cy="216024"/>
          </a:xfrm>
          <a:prstGeom prst="rect">
            <a:avLst/>
          </a:prstGeom>
        </p:spPr>
        <p:txBody>
          <a:bodyPr lIns="0" tIns="0" rIns="0" bIns="0"/>
          <a:lstStyle>
            <a:lvl1pPr algn="r">
              <a:defRPr sz="1200" cap="all" baseline="0">
                <a:solidFill>
                  <a:schemeClr val="bg1">
                    <a:lumMod val="65000"/>
                  </a:schemeClr>
                </a:solidFill>
                <a:latin typeface="Adobe Garamond Pro" pitchFamily="18" charset="0"/>
              </a:defRPr>
            </a:lvl1pPr>
          </a:lstStyle>
          <a:p>
            <a:r>
              <a:rPr lang="nb-NO" smtClean="0"/>
              <a:t>Universitetet i Bergen</a:t>
            </a:r>
            <a:endParaRPr lang="nb-NO" dirty="0"/>
          </a:p>
        </p:txBody>
      </p:sp>
      <p:sp>
        <p:nvSpPr>
          <p:cNvPr id="11" name="Plassholder for dato 3"/>
          <p:cNvSpPr>
            <a:spLocks noGrp="1"/>
          </p:cNvSpPr>
          <p:nvPr>
            <p:ph type="dt" sz="half" idx="10"/>
          </p:nvPr>
        </p:nvSpPr>
        <p:spPr>
          <a:xfrm>
            <a:off x="467544" y="6381328"/>
            <a:ext cx="936104" cy="216024"/>
          </a:xfrm>
          <a:prstGeom prst="rect">
            <a:avLst/>
          </a:prstGeom>
        </p:spPr>
        <p:txBody>
          <a:bodyPr vert="horz" lIns="0" tIns="0" rIns="0" bIns="0" rtlCol="0" anchor="t" anchorCtr="0"/>
          <a:lstStyle>
            <a:lvl1pPr algn="l">
              <a:defRPr sz="1200">
                <a:solidFill>
                  <a:schemeClr val="bg1">
                    <a:lumMod val="65000"/>
                  </a:schemeClr>
                </a:solidFill>
                <a:latin typeface="Adobe Garamond Pro"/>
              </a:defRPr>
            </a:lvl1pPr>
          </a:lstStyle>
          <a:p>
            <a:fld id="{37795928-792A-8644-A7CB-9CB5B84A69E9}" type="datetime1">
              <a:rPr lang="x-none" smtClean="0"/>
              <a:t>15.06.2016</a:t>
            </a:fld>
            <a:endParaRPr lang="nb-NO" dirty="0"/>
          </a:p>
        </p:txBody>
      </p:sp>
      <p:sp>
        <p:nvSpPr>
          <p:cNvPr id="12" name="Plassholder for lysbildenummer 5"/>
          <p:cNvSpPr>
            <a:spLocks noGrp="1"/>
          </p:cNvSpPr>
          <p:nvPr>
            <p:ph type="sldNum" sz="quarter" idx="4"/>
          </p:nvPr>
        </p:nvSpPr>
        <p:spPr>
          <a:xfrm>
            <a:off x="1702418" y="6381328"/>
            <a:ext cx="709342" cy="216024"/>
          </a:xfrm>
          <a:prstGeom prst="rect">
            <a:avLst/>
          </a:prstGeom>
        </p:spPr>
        <p:txBody>
          <a:bodyPr vert="horz" lIns="0" tIns="0" rIns="0" bIns="0" rtlCol="0" anchor="t" anchorCtr="0"/>
          <a:lstStyle>
            <a:lvl1pPr algn="l">
              <a:defRPr sz="1200" cap="all">
                <a:solidFill>
                  <a:schemeClr val="bg1">
                    <a:lumMod val="65000"/>
                  </a:schemeClr>
                </a:solidFill>
                <a:latin typeface="Adobe Garamond Pro"/>
              </a:defRPr>
            </a:lvl1pPr>
          </a:lstStyle>
          <a:p>
            <a:r>
              <a:rPr lang="nb-NO" dirty="0"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34331668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lnSpc>
                <a:spcPts val="4320"/>
              </a:lnSpc>
              <a:defRPr/>
            </a:lvl1pPr>
          </a:lstStyle>
          <a:p>
            <a:r>
              <a:rPr lang="nb-NO" dirty="0" smtClean="0"/>
              <a:t>Klikk for å redigere tittelstil</a:t>
            </a:r>
            <a:endParaRPr lang="nb-NO" dirty="0"/>
          </a:p>
        </p:txBody>
      </p:sp>
      <p:sp>
        <p:nvSpPr>
          <p:cNvPr id="3" name="Plassholder for loddrett tekst 2"/>
          <p:cNvSpPr>
            <a:spLocks noGrp="1"/>
          </p:cNvSpPr>
          <p:nvPr>
            <p:ph type="body" orient="vert" idx="1"/>
          </p:nvPr>
        </p:nvSpPr>
        <p:spPr>
          <a:xfrm>
            <a:off x="1022920" y="1883965"/>
            <a:ext cx="7365504" cy="3888000"/>
          </a:xfrm>
        </p:spPr>
        <p:txBody>
          <a:bodyPr vert="eaVert">
            <a:normAutofit/>
          </a:bodyPr>
          <a:lstStyle>
            <a:lvl1pPr>
              <a:defRPr sz="2600"/>
            </a:lvl1pPr>
            <a:lvl2pPr>
              <a:defRPr sz="2400"/>
            </a:lvl2pPr>
            <a:lvl3pPr>
              <a:defRPr sz="2000"/>
            </a:lvl3pPr>
            <a:lvl4pPr>
              <a:defRPr sz="2000"/>
            </a:lvl4pPr>
            <a:lvl5pPr>
              <a:defRPr sz="2000"/>
            </a:lvl5pPr>
          </a:lstStyle>
          <a:p>
            <a:pPr lvl="0"/>
            <a:r>
              <a:rPr lang="nb-NO" dirty="0" smtClean="0"/>
              <a:t>Klikk for å redigere tekststiler i malen</a:t>
            </a:r>
          </a:p>
          <a:p>
            <a:pPr lvl="1"/>
            <a:r>
              <a:rPr lang="nb-NO" dirty="0" smtClean="0"/>
              <a:t>Andre nivå</a:t>
            </a:r>
          </a:p>
          <a:p>
            <a:pPr lvl="2"/>
            <a:r>
              <a:rPr lang="nb-NO" smtClean="0"/>
              <a:t>Tredje nivå</a:t>
            </a:r>
          </a:p>
          <a:p>
            <a:pPr lvl="3"/>
            <a:r>
              <a:rPr lang="nb-NO" dirty="0" smtClean="0"/>
              <a:t>Fjerde nivå</a:t>
            </a:r>
          </a:p>
          <a:p>
            <a:pPr lvl="4"/>
            <a:r>
              <a:rPr lang="nb-NO" dirty="0" smtClean="0"/>
              <a:t>Femte nivå</a:t>
            </a:r>
            <a:endParaRPr lang="nb-NO" dirty="0"/>
          </a:p>
        </p:txBody>
      </p:sp>
      <p:sp>
        <p:nvSpPr>
          <p:cNvPr id="9" name="Plassholder for bunntekst 4"/>
          <p:cNvSpPr>
            <a:spLocks noGrp="1"/>
          </p:cNvSpPr>
          <p:nvPr>
            <p:ph type="ftr" sz="quarter" idx="3"/>
          </p:nvPr>
        </p:nvSpPr>
        <p:spPr>
          <a:xfrm>
            <a:off x="4240552" y="6300000"/>
            <a:ext cx="4435904" cy="216024"/>
          </a:xfrm>
          <a:prstGeom prst="rect">
            <a:avLst/>
          </a:prstGeom>
        </p:spPr>
        <p:txBody>
          <a:bodyPr lIns="0" tIns="0" rIns="0" bIns="0"/>
          <a:lstStyle>
            <a:lvl1pPr algn="r">
              <a:defRPr sz="1200" cap="all"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
        <p:nvSpPr>
          <p:cNvPr id="10" name="Plassholder for dato 3"/>
          <p:cNvSpPr>
            <a:spLocks noGrp="1"/>
          </p:cNvSpPr>
          <p:nvPr>
            <p:ph type="dt" sz="half" idx="2"/>
          </p:nvPr>
        </p:nvSpPr>
        <p:spPr>
          <a:xfrm>
            <a:off x="467544" y="6300000"/>
            <a:ext cx="936104" cy="216024"/>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fld id="{37795928-792A-8644-A7CB-9CB5B84A69E9}" type="datetime1">
              <a:rPr lang="x-none" smtClean="0"/>
              <a:pPr/>
              <a:t>15.06.2016</a:t>
            </a:fld>
            <a:endParaRPr lang="nb-NO" dirty="0"/>
          </a:p>
        </p:txBody>
      </p:sp>
      <p:sp>
        <p:nvSpPr>
          <p:cNvPr id="11" name="Plassholder for lysbildenummer 5"/>
          <p:cNvSpPr>
            <a:spLocks noGrp="1"/>
          </p:cNvSpPr>
          <p:nvPr>
            <p:ph type="sldNum" sz="quarter" idx="4"/>
          </p:nvPr>
        </p:nvSpPr>
        <p:spPr>
          <a:xfrm>
            <a:off x="1702418" y="6300000"/>
            <a:ext cx="709342" cy="216024"/>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1774273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lvl1pPr>
              <a:lnSpc>
                <a:spcPts val="4320"/>
              </a:lnSpc>
              <a:defRPr sz="3600" b="1" i="0"/>
            </a:lvl1pPr>
          </a:lstStyle>
          <a:p>
            <a:r>
              <a:rPr lang="nb-NO" dirty="0" smtClean="0"/>
              <a:t>Klikk for å redigere tittelstil</a:t>
            </a:r>
            <a:endParaRPr lang="nb-NO" dirty="0"/>
          </a:p>
        </p:txBody>
      </p:sp>
      <p:sp>
        <p:nvSpPr>
          <p:cNvPr id="3" name="Plassholder for innhold 2"/>
          <p:cNvSpPr>
            <a:spLocks noGrp="1"/>
          </p:cNvSpPr>
          <p:nvPr>
            <p:ph idx="1"/>
          </p:nvPr>
        </p:nvSpPr>
        <p:spPr>
          <a:xfrm>
            <a:off x="1022920" y="1883965"/>
            <a:ext cx="7365504" cy="3888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n-lt"/>
              </a:defRPr>
            </a:lvl2pPr>
            <a:lvl3pPr>
              <a:defRPr sz="2200">
                <a:solidFill>
                  <a:schemeClr val="tx1">
                    <a:lumMod val="75000"/>
                    <a:lumOff val="25000"/>
                  </a:schemeClr>
                </a:solidFill>
                <a:latin typeface="+mn-lt"/>
              </a:defRPr>
            </a:lvl3pPr>
            <a:lvl4pPr>
              <a:defRPr sz="2200">
                <a:solidFill>
                  <a:schemeClr val="tx1">
                    <a:lumMod val="75000"/>
                    <a:lumOff val="25000"/>
                  </a:schemeClr>
                </a:solidFill>
                <a:latin typeface="+mn-lt"/>
              </a:defRPr>
            </a:lvl4pPr>
            <a:lvl5pPr>
              <a:defRPr sz="2200">
                <a:solidFill>
                  <a:schemeClr val="tx1">
                    <a:lumMod val="75000"/>
                    <a:lumOff val="25000"/>
                  </a:schemeClr>
                </a:solidFill>
                <a:latin typeface="+mn-lt"/>
              </a:defRPr>
            </a:lvl5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9" name="Plassholder for bunntekst 4"/>
          <p:cNvSpPr>
            <a:spLocks noGrp="1"/>
          </p:cNvSpPr>
          <p:nvPr>
            <p:ph type="ftr" sz="quarter" idx="3"/>
          </p:nvPr>
        </p:nvSpPr>
        <p:spPr>
          <a:xfrm>
            <a:off x="4240552" y="6300000"/>
            <a:ext cx="4435904" cy="216024"/>
          </a:xfrm>
          <a:prstGeom prst="rect">
            <a:avLst/>
          </a:prstGeom>
        </p:spPr>
        <p:txBody>
          <a:bodyPr lIns="0" tIns="0" rIns="0" bIns="0"/>
          <a:lstStyle>
            <a:lvl1pPr algn="r">
              <a:defRPr sz="1200" cap="all"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
        <p:nvSpPr>
          <p:cNvPr id="10" name="Plassholder for dato 3"/>
          <p:cNvSpPr>
            <a:spLocks noGrp="1"/>
          </p:cNvSpPr>
          <p:nvPr>
            <p:ph type="dt" sz="half" idx="2"/>
          </p:nvPr>
        </p:nvSpPr>
        <p:spPr>
          <a:xfrm>
            <a:off x="467544" y="6300000"/>
            <a:ext cx="936104" cy="216024"/>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fld id="{37795928-792A-8644-A7CB-9CB5B84A69E9}" type="datetime1">
              <a:rPr lang="x-none" smtClean="0"/>
              <a:pPr/>
              <a:t>15.06.2016</a:t>
            </a:fld>
            <a:endParaRPr lang="nb-NO" dirty="0"/>
          </a:p>
        </p:txBody>
      </p:sp>
      <p:sp>
        <p:nvSpPr>
          <p:cNvPr id="11" name="Plassholder for lysbildenummer 5"/>
          <p:cNvSpPr>
            <a:spLocks noGrp="1"/>
          </p:cNvSpPr>
          <p:nvPr>
            <p:ph type="sldNum" sz="quarter" idx="4"/>
          </p:nvPr>
        </p:nvSpPr>
        <p:spPr>
          <a:xfrm>
            <a:off x="1702418" y="6300000"/>
            <a:ext cx="709342" cy="216024"/>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9923538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s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1022920" y="1119882"/>
            <a:ext cx="6584776" cy="3533254"/>
          </a:xfrm>
        </p:spPr>
        <p:txBody>
          <a:bodyPr anchor="t" anchorCtr="0">
            <a:normAutofit/>
          </a:bodyPr>
          <a:lstStyle>
            <a:lvl1pPr>
              <a:lnSpc>
                <a:spcPts val="6000"/>
              </a:lnSpc>
              <a:defRPr sz="5000" b="1" i="0" u="none">
                <a:solidFill>
                  <a:srgbClr val="FFFFFF"/>
                </a:solidFill>
                <a:latin typeface="+mj-lt"/>
              </a:defRPr>
            </a:lvl1pPr>
          </a:lstStyle>
          <a:p>
            <a:r>
              <a:rPr lang="nb-NO" dirty="0" smtClean="0"/>
              <a:t>Klikk for å redigere tittelstil</a:t>
            </a:r>
            <a:endParaRPr lang="nb-NO" dirty="0"/>
          </a:p>
        </p:txBody>
      </p:sp>
    </p:spTree>
    <p:extLst>
      <p:ext uri="{BB962C8B-B14F-4D97-AF65-F5344CB8AC3E}">
        <p14:creationId xmlns:p14="http://schemas.microsoft.com/office/powerpoint/2010/main" val="3021097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Siste s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Plassholder for bunntekst 4"/>
          <p:cNvSpPr>
            <a:spLocks noGrp="1"/>
          </p:cNvSpPr>
          <p:nvPr>
            <p:ph type="ftr" sz="quarter" idx="3"/>
          </p:nvPr>
        </p:nvSpPr>
        <p:spPr>
          <a:xfrm>
            <a:off x="2030012" y="4797152"/>
            <a:ext cx="5083976" cy="293117"/>
          </a:xfrm>
          <a:prstGeom prst="rect">
            <a:avLst/>
          </a:prstGeom>
        </p:spPr>
        <p:txBody>
          <a:bodyPr lIns="0" tIns="0" rIns="0" bIns="0"/>
          <a:lstStyle>
            <a:lvl1pPr algn="ctr">
              <a:defRPr sz="1600" cap="all" spc="100" baseline="0">
                <a:solidFill>
                  <a:schemeClr val="tx1">
                    <a:lumMod val="50000"/>
                    <a:lumOff val="50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Tree>
    <p:extLst>
      <p:ext uri="{BB962C8B-B14F-4D97-AF65-F5344CB8AC3E}">
        <p14:creationId xmlns:p14="http://schemas.microsoft.com/office/powerpoint/2010/main" val="250851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og to spalter">
    <p:spTree>
      <p:nvGrpSpPr>
        <p:cNvPr id="1" name=""/>
        <p:cNvGrpSpPr/>
        <p:nvPr/>
      </p:nvGrpSpPr>
      <p:grpSpPr>
        <a:xfrm>
          <a:off x="0" y="0"/>
          <a:ext cx="0" cy="0"/>
          <a:chOff x="0" y="0"/>
          <a:chExt cx="0" cy="0"/>
        </a:xfrm>
      </p:grpSpPr>
      <p:sp>
        <p:nvSpPr>
          <p:cNvPr id="2" name="Tittel 1"/>
          <p:cNvSpPr>
            <a:spLocks noGrp="1"/>
          </p:cNvSpPr>
          <p:nvPr>
            <p:ph type="title"/>
          </p:nvPr>
        </p:nvSpPr>
        <p:spPr>
          <a:xfrm>
            <a:off x="1022920" y="1015007"/>
            <a:ext cx="7365504" cy="652934"/>
          </a:xfrm>
        </p:spPr>
        <p:txBody>
          <a:bodyPr/>
          <a:lstStyle/>
          <a:p>
            <a:r>
              <a:rPr lang="nb-NO" dirty="0" smtClean="0"/>
              <a:t>Klikk for å redigere tittelstil</a:t>
            </a:r>
            <a:endParaRPr lang="nb-NO" dirty="0"/>
          </a:p>
        </p:txBody>
      </p:sp>
      <p:sp>
        <p:nvSpPr>
          <p:cNvPr id="3" name="Plassholder for innhold 2"/>
          <p:cNvSpPr>
            <a:spLocks noGrp="1"/>
          </p:cNvSpPr>
          <p:nvPr>
            <p:ph sz="half" idx="1"/>
          </p:nvPr>
        </p:nvSpPr>
        <p:spPr>
          <a:xfrm>
            <a:off x="1022920" y="1883965"/>
            <a:ext cx="3492000" cy="3888432"/>
          </a:xfrm>
        </p:spPr>
        <p:txBody>
          <a:bodyPr/>
          <a:lstStyle>
            <a:lvl1pPr>
              <a:defRPr sz="26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innhold 3"/>
          <p:cNvSpPr>
            <a:spLocks noGrp="1"/>
          </p:cNvSpPr>
          <p:nvPr>
            <p:ph sz="half" idx="2"/>
          </p:nvPr>
        </p:nvSpPr>
        <p:spPr>
          <a:xfrm>
            <a:off x="4896424" y="1883965"/>
            <a:ext cx="3492000" cy="3888432"/>
          </a:xfrm>
        </p:spPr>
        <p:txBody>
          <a:bodyPr/>
          <a:lstStyle>
            <a:lvl1pPr>
              <a:defRPr sz="2600">
                <a:solidFill>
                  <a:schemeClr val="tx1">
                    <a:lumMod val="75000"/>
                    <a:lumOff val="25000"/>
                  </a:schemeClr>
                </a:solidFill>
              </a:defRPr>
            </a:lvl1pPr>
            <a:lvl2pPr>
              <a:defRPr sz="24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20" name="Plassholder for bunntekst 4"/>
          <p:cNvSpPr>
            <a:spLocks noGrp="1"/>
          </p:cNvSpPr>
          <p:nvPr>
            <p:ph type="ftr" sz="quarter" idx="3"/>
          </p:nvPr>
        </p:nvSpPr>
        <p:spPr>
          <a:xfrm>
            <a:off x="4240552" y="6300000"/>
            <a:ext cx="4435904" cy="216024"/>
          </a:xfrm>
          <a:prstGeom prst="rect">
            <a:avLst/>
          </a:prstGeom>
        </p:spPr>
        <p:txBody>
          <a:bodyPr lIns="0" tIns="0" rIns="0" bIns="0"/>
          <a:lstStyle>
            <a:lvl1pPr algn="r">
              <a:defRPr sz="1200" cap="all"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
        <p:nvSpPr>
          <p:cNvPr id="8" name="Plassholder for dato 3"/>
          <p:cNvSpPr>
            <a:spLocks noGrp="1"/>
          </p:cNvSpPr>
          <p:nvPr>
            <p:ph type="dt" sz="half" idx="10"/>
          </p:nvPr>
        </p:nvSpPr>
        <p:spPr>
          <a:xfrm>
            <a:off x="467544" y="6300000"/>
            <a:ext cx="936104" cy="216024"/>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fld id="{37795928-792A-8644-A7CB-9CB5B84A69E9}" type="datetime1">
              <a:rPr lang="x-none" smtClean="0"/>
              <a:pPr/>
              <a:t>15.06.2016</a:t>
            </a:fld>
            <a:endParaRPr lang="nb-NO" dirty="0"/>
          </a:p>
        </p:txBody>
      </p:sp>
      <p:sp>
        <p:nvSpPr>
          <p:cNvPr id="9" name="Plassholder for lysbildenummer 5"/>
          <p:cNvSpPr>
            <a:spLocks noGrp="1"/>
          </p:cNvSpPr>
          <p:nvPr>
            <p:ph type="sldNum" sz="quarter" idx="4"/>
          </p:nvPr>
        </p:nvSpPr>
        <p:spPr>
          <a:xfrm>
            <a:off x="1702418" y="6300000"/>
            <a:ext cx="709342" cy="216024"/>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21085221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og to spalter med tit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dirty="0" smtClean="0"/>
              <a:t>Klikk for å redigere tittelstil</a:t>
            </a:r>
            <a:endParaRPr lang="nb-NO" dirty="0"/>
          </a:p>
        </p:txBody>
      </p:sp>
      <p:sp>
        <p:nvSpPr>
          <p:cNvPr id="3" name="Plassholder for tekst 2"/>
          <p:cNvSpPr>
            <a:spLocks noGrp="1"/>
          </p:cNvSpPr>
          <p:nvPr>
            <p:ph type="body" idx="1"/>
          </p:nvPr>
        </p:nvSpPr>
        <p:spPr>
          <a:xfrm>
            <a:off x="1022920" y="1844824"/>
            <a:ext cx="3492000" cy="576064"/>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5" name="Plassholder for tekst 4"/>
          <p:cNvSpPr>
            <a:spLocks noGrp="1"/>
          </p:cNvSpPr>
          <p:nvPr>
            <p:ph type="body" sz="quarter" idx="3"/>
          </p:nvPr>
        </p:nvSpPr>
        <p:spPr>
          <a:xfrm>
            <a:off x="4896424" y="1844824"/>
            <a:ext cx="3492000" cy="576064"/>
          </a:xfrm>
        </p:spPr>
        <p:txBody>
          <a:bodyPr anchor="b">
            <a:noAutofit/>
          </a:bodyPr>
          <a:lstStyle>
            <a:lvl1pPr marL="0" indent="0">
              <a:buNone/>
              <a:defRPr sz="2000" b="1" i="0">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dirty="0" smtClean="0"/>
              <a:t>Klikk for å redigere tekststiler i malen</a:t>
            </a:r>
          </a:p>
        </p:txBody>
      </p:sp>
      <p:sp>
        <p:nvSpPr>
          <p:cNvPr id="10" name="Plassholder for innhold 2"/>
          <p:cNvSpPr>
            <a:spLocks noGrp="1"/>
          </p:cNvSpPr>
          <p:nvPr>
            <p:ph sz="half" idx="13"/>
          </p:nvPr>
        </p:nvSpPr>
        <p:spPr>
          <a:xfrm>
            <a:off x="1022920" y="2525764"/>
            <a:ext cx="3492000" cy="3135484"/>
          </a:xfrm>
        </p:spPr>
        <p:txBody>
          <a:bodyPr/>
          <a:lstStyle>
            <a:lvl1pPr>
              <a:defRPr sz="24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dirty="0" smtClean="0"/>
              <a:t>Klikk for å redigere tekststiler i malen</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11" name="Plassholder for innhold 3"/>
          <p:cNvSpPr>
            <a:spLocks noGrp="1"/>
          </p:cNvSpPr>
          <p:nvPr>
            <p:ph sz="half" idx="2"/>
          </p:nvPr>
        </p:nvSpPr>
        <p:spPr>
          <a:xfrm>
            <a:off x="4896424" y="2525764"/>
            <a:ext cx="3492000" cy="3135484"/>
          </a:xfrm>
        </p:spPr>
        <p:txBody>
          <a:bodyPr/>
          <a:lstStyle>
            <a:lvl1pPr>
              <a:defRPr sz="2400">
                <a:solidFill>
                  <a:schemeClr val="tx1">
                    <a:lumMod val="75000"/>
                    <a:lumOff val="25000"/>
                  </a:schemeClr>
                </a:solidFill>
              </a:defRPr>
            </a:lvl1pPr>
            <a:lvl2pPr>
              <a:defRPr sz="2200">
                <a:solidFill>
                  <a:schemeClr val="tx1">
                    <a:lumMod val="75000"/>
                    <a:lumOff val="25000"/>
                  </a:schemeClr>
                </a:solidFill>
              </a:defRPr>
            </a:lvl2pPr>
            <a:lvl3pPr>
              <a:defRPr sz="2000">
                <a:solidFill>
                  <a:schemeClr val="tx1">
                    <a:lumMod val="75000"/>
                    <a:lumOff val="25000"/>
                  </a:schemeClr>
                </a:solidFill>
              </a:defRPr>
            </a:lvl3pPr>
            <a:lvl4pPr>
              <a:defRPr sz="2000">
                <a:solidFill>
                  <a:schemeClr val="tx1">
                    <a:lumMod val="75000"/>
                    <a:lumOff val="25000"/>
                  </a:schemeClr>
                </a:solidFill>
              </a:defRPr>
            </a:lvl4pPr>
            <a:lvl5pPr>
              <a:defRPr sz="2000">
                <a:solidFill>
                  <a:schemeClr val="tx1">
                    <a:lumMod val="75000"/>
                    <a:lumOff val="25000"/>
                  </a:schemeClr>
                </a:solidFill>
              </a:defRPr>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17" name="Plassholder for bunntekst 4"/>
          <p:cNvSpPr>
            <a:spLocks noGrp="1"/>
          </p:cNvSpPr>
          <p:nvPr>
            <p:ph type="ftr" sz="quarter" idx="15"/>
          </p:nvPr>
        </p:nvSpPr>
        <p:spPr>
          <a:xfrm>
            <a:off x="4240552" y="6381328"/>
            <a:ext cx="4435904" cy="216024"/>
          </a:xfrm>
          <a:prstGeom prst="rect">
            <a:avLst/>
          </a:prstGeom>
        </p:spPr>
        <p:txBody>
          <a:bodyPr lIns="0" tIns="0" rIns="0" bIns="0"/>
          <a:lstStyle>
            <a:lvl1pPr algn="r">
              <a:defRPr sz="1200" cap="all" baseline="0">
                <a:solidFill>
                  <a:schemeClr val="bg1">
                    <a:lumMod val="65000"/>
                  </a:schemeClr>
                </a:solidFill>
                <a:latin typeface="Adobe Garamond Pro" pitchFamily="18" charset="0"/>
              </a:defRPr>
            </a:lvl1pPr>
          </a:lstStyle>
          <a:p>
            <a:r>
              <a:rPr lang="nb-NO" smtClean="0"/>
              <a:t>Universitetet i Bergen</a:t>
            </a:r>
            <a:endParaRPr lang="nb-NO" dirty="0"/>
          </a:p>
        </p:txBody>
      </p:sp>
      <p:sp>
        <p:nvSpPr>
          <p:cNvPr id="13" name="Plassholder for dato 3"/>
          <p:cNvSpPr>
            <a:spLocks noGrp="1"/>
          </p:cNvSpPr>
          <p:nvPr>
            <p:ph type="dt" sz="half" idx="16"/>
          </p:nvPr>
        </p:nvSpPr>
        <p:spPr>
          <a:xfrm>
            <a:off x="467544" y="6381328"/>
            <a:ext cx="936104" cy="216024"/>
          </a:xfrm>
          <a:prstGeom prst="rect">
            <a:avLst/>
          </a:prstGeom>
        </p:spPr>
        <p:txBody>
          <a:bodyPr vert="horz" lIns="0" tIns="0" rIns="0" bIns="0" rtlCol="0" anchor="t" anchorCtr="0"/>
          <a:lstStyle>
            <a:lvl1pPr algn="l">
              <a:defRPr sz="1200">
                <a:solidFill>
                  <a:schemeClr val="bg1">
                    <a:lumMod val="65000"/>
                  </a:schemeClr>
                </a:solidFill>
                <a:latin typeface="Adobe Garamond Pro"/>
              </a:defRPr>
            </a:lvl1pPr>
          </a:lstStyle>
          <a:p>
            <a:fld id="{37795928-792A-8644-A7CB-9CB5B84A69E9}" type="datetime1">
              <a:rPr lang="x-none" smtClean="0"/>
              <a:t>15.06.2016</a:t>
            </a:fld>
            <a:endParaRPr lang="nb-NO" dirty="0"/>
          </a:p>
        </p:txBody>
      </p:sp>
      <p:sp>
        <p:nvSpPr>
          <p:cNvPr id="14" name="Plassholder for lysbildenummer 5"/>
          <p:cNvSpPr>
            <a:spLocks noGrp="1"/>
          </p:cNvSpPr>
          <p:nvPr>
            <p:ph type="sldNum" sz="quarter" idx="4"/>
          </p:nvPr>
        </p:nvSpPr>
        <p:spPr>
          <a:xfrm>
            <a:off x="1702418" y="6381328"/>
            <a:ext cx="709342" cy="216024"/>
          </a:xfrm>
          <a:prstGeom prst="rect">
            <a:avLst/>
          </a:prstGeom>
        </p:spPr>
        <p:txBody>
          <a:bodyPr vert="horz" lIns="0" tIns="0" rIns="0" bIns="0" rtlCol="0" anchor="t" anchorCtr="0"/>
          <a:lstStyle>
            <a:lvl1pPr algn="l">
              <a:defRPr sz="1200" cap="all">
                <a:solidFill>
                  <a:schemeClr val="bg1">
                    <a:lumMod val="65000"/>
                  </a:schemeClr>
                </a:solidFill>
                <a:latin typeface="Adobe Garamond Pro"/>
              </a:defRPr>
            </a:lvl1pPr>
          </a:lstStyle>
          <a:p>
            <a:r>
              <a:rPr lang="nb-NO" dirty="0"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193787412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de med grafikk">
    <p:spTree>
      <p:nvGrpSpPr>
        <p:cNvPr id="1" name=""/>
        <p:cNvGrpSpPr/>
        <p:nvPr/>
      </p:nvGrpSpPr>
      <p:grpSpPr>
        <a:xfrm>
          <a:off x="0" y="0"/>
          <a:ext cx="0" cy="0"/>
          <a:chOff x="0" y="0"/>
          <a:chExt cx="0" cy="0"/>
        </a:xfrm>
      </p:grpSpPr>
      <p:sp>
        <p:nvSpPr>
          <p:cNvPr id="2" name="Tittel 1"/>
          <p:cNvSpPr>
            <a:spLocks noGrp="1"/>
          </p:cNvSpPr>
          <p:nvPr>
            <p:ph type="title"/>
          </p:nvPr>
        </p:nvSpPr>
        <p:spPr>
          <a:xfrm>
            <a:off x="1022920" y="975866"/>
            <a:ext cx="7365504" cy="652934"/>
          </a:xfrm>
        </p:spPr>
        <p:txBody>
          <a:bodyPr>
            <a:normAutofit/>
          </a:bodyPr>
          <a:lstStyle>
            <a:lvl1pPr algn="l">
              <a:lnSpc>
                <a:spcPts val="3600"/>
              </a:lnSpc>
              <a:defRPr sz="3000"/>
            </a:lvl1pPr>
          </a:lstStyle>
          <a:p>
            <a:r>
              <a:rPr lang="nb-NO" dirty="0" smtClean="0"/>
              <a:t>Klikk for å redigere tittelstil</a:t>
            </a:r>
            <a:endParaRPr lang="nb-NO" dirty="0"/>
          </a:p>
        </p:txBody>
      </p:sp>
      <p:sp>
        <p:nvSpPr>
          <p:cNvPr id="8" name="Plassholder for bunntekst 4"/>
          <p:cNvSpPr>
            <a:spLocks noGrp="1"/>
          </p:cNvSpPr>
          <p:nvPr>
            <p:ph type="ftr" sz="quarter" idx="3"/>
          </p:nvPr>
        </p:nvSpPr>
        <p:spPr>
          <a:xfrm>
            <a:off x="4240552" y="6381328"/>
            <a:ext cx="4435904" cy="216024"/>
          </a:xfrm>
          <a:prstGeom prst="rect">
            <a:avLst/>
          </a:prstGeom>
        </p:spPr>
        <p:txBody>
          <a:bodyPr lIns="0" tIns="0" rIns="0" bIns="0"/>
          <a:lstStyle>
            <a:lvl1pPr algn="r">
              <a:defRPr sz="1200" cap="all" baseline="0">
                <a:solidFill>
                  <a:schemeClr val="bg1">
                    <a:lumMod val="65000"/>
                  </a:schemeClr>
                </a:solidFill>
                <a:latin typeface="Adobe Garamond Pro" pitchFamily="18" charset="0"/>
              </a:defRPr>
            </a:lvl1pPr>
          </a:lstStyle>
          <a:p>
            <a:r>
              <a:rPr lang="nb-NO" smtClean="0"/>
              <a:t>Universitetet i Bergen</a:t>
            </a:r>
            <a:endParaRPr lang="nb-NO" dirty="0"/>
          </a:p>
        </p:txBody>
      </p:sp>
      <p:sp>
        <p:nvSpPr>
          <p:cNvPr id="9" name="Plassholder for dato 3"/>
          <p:cNvSpPr>
            <a:spLocks noGrp="1"/>
          </p:cNvSpPr>
          <p:nvPr>
            <p:ph type="dt" sz="half" idx="2"/>
          </p:nvPr>
        </p:nvSpPr>
        <p:spPr>
          <a:xfrm>
            <a:off x="467544" y="6381328"/>
            <a:ext cx="936104" cy="216024"/>
          </a:xfrm>
          <a:prstGeom prst="rect">
            <a:avLst/>
          </a:prstGeom>
        </p:spPr>
        <p:txBody>
          <a:bodyPr vert="horz" lIns="0" tIns="0" rIns="0" bIns="0" rtlCol="0" anchor="t" anchorCtr="0"/>
          <a:lstStyle>
            <a:lvl1pPr algn="l">
              <a:defRPr sz="1200">
                <a:solidFill>
                  <a:schemeClr val="bg1">
                    <a:lumMod val="65000"/>
                  </a:schemeClr>
                </a:solidFill>
                <a:latin typeface="Adobe Garamond Pro"/>
              </a:defRPr>
            </a:lvl1pPr>
          </a:lstStyle>
          <a:p>
            <a:fld id="{37795928-792A-8644-A7CB-9CB5B84A69E9}" type="datetime1">
              <a:rPr lang="x-none" smtClean="0"/>
              <a:t>15.06.2016</a:t>
            </a:fld>
            <a:endParaRPr lang="nb-NO" dirty="0"/>
          </a:p>
        </p:txBody>
      </p:sp>
      <p:sp>
        <p:nvSpPr>
          <p:cNvPr id="10" name="Plassholder for lysbildenummer 5"/>
          <p:cNvSpPr>
            <a:spLocks noGrp="1"/>
          </p:cNvSpPr>
          <p:nvPr>
            <p:ph type="sldNum" sz="quarter" idx="4"/>
          </p:nvPr>
        </p:nvSpPr>
        <p:spPr>
          <a:xfrm>
            <a:off x="1702418" y="6381328"/>
            <a:ext cx="709342" cy="216024"/>
          </a:xfrm>
          <a:prstGeom prst="rect">
            <a:avLst/>
          </a:prstGeom>
        </p:spPr>
        <p:txBody>
          <a:bodyPr vert="horz" lIns="0" tIns="0" rIns="0" bIns="0" rtlCol="0" anchor="t" anchorCtr="0"/>
          <a:lstStyle>
            <a:lvl1pPr algn="l">
              <a:defRPr sz="1200" cap="all">
                <a:solidFill>
                  <a:schemeClr val="bg1">
                    <a:lumMod val="65000"/>
                  </a:schemeClr>
                </a:solidFill>
                <a:latin typeface="Adobe Garamond Pro"/>
              </a:defRPr>
            </a:lvl1pPr>
          </a:lstStyle>
          <a:p>
            <a:r>
              <a:rPr lang="nb-NO" dirty="0" smtClean="0"/>
              <a:t>Side </a:t>
            </a:r>
            <a:fld id="{06C54713-27B5-4268-B680-29C9FB350413}" type="slidenum">
              <a:rPr lang="nb-NO" smtClean="0"/>
              <a:pPr/>
              <a:t>‹#›</a:t>
            </a:fld>
            <a:endParaRPr lang="nb-NO" dirty="0"/>
          </a:p>
        </p:txBody>
      </p:sp>
      <p:sp>
        <p:nvSpPr>
          <p:cNvPr id="7" name="Plassholder for innhold 2"/>
          <p:cNvSpPr>
            <a:spLocks noGrp="1"/>
          </p:cNvSpPr>
          <p:nvPr>
            <p:ph idx="1"/>
          </p:nvPr>
        </p:nvSpPr>
        <p:spPr>
          <a:xfrm>
            <a:off x="1022920" y="1883965"/>
            <a:ext cx="7365504" cy="3888000"/>
          </a:xfrm>
        </p:spPr>
        <p:txBody>
          <a:bodyPr/>
          <a:lstStyle>
            <a:lvl1pPr>
              <a:defRPr sz="2600">
                <a:solidFill>
                  <a:schemeClr val="tx1">
                    <a:lumMod val="75000"/>
                    <a:lumOff val="25000"/>
                  </a:schemeClr>
                </a:solidFill>
                <a:latin typeface="+mn-lt"/>
              </a:defRPr>
            </a:lvl1pPr>
            <a:lvl2pPr>
              <a:defRPr sz="2600">
                <a:solidFill>
                  <a:schemeClr val="tx1">
                    <a:lumMod val="75000"/>
                    <a:lumOff val="25000"/>
                  </a:schemeClr>
                </a:solidFill>
                <a:latin typeface="Myriad Pro"/>
              </a:defRPr>
            </a:lvl2pPr>
            <a:lvl3pPr>
              <a:defRPr sz="2200">
                <a:solidFill>
                  <a:schemeClr val="tx1">
                    <a:lumMod val="75000"/>
                    <a:lumOff val="25000"/>
                  </a:schemeClr>
                </a:solidFill>
                <a:latin typeface="Myriad Pro"/>
              </a:defRPr>
            </a:lvl3pPr>
            <a:lvl4pPr>
              <a:defRPr sz="2200">
                <a:solidFill>
                  <a:schemeClr val="tx1">
                    <a:lumMod val="75000"/>
                    <a:lumOff val="25000"/>
                  </a:schemeClr>
                </a:solidFill>
                <a:latin typeface="Myriad Pro"/>
              </a:defRPr>
            </a:lvl4pPr>
            <a:lvl5pPr>
              <a:defRPr sz="2200">
                <a:solidFill>
                  <a:schemeClr val="tx1">
                    <a:lumMod val="75000"/>
                    <a:lumOff val="25000"/>
                  </a:schemeClr>
                </a:solidFill>
                <a:latin typeface="Myriad Pro"/>
              </a:defRPr>
            </a:lvl5pPr>
          </a:lstStyle>
          <a:p>
            <a:pPr lvl="0"/>
            <a:endParaRPr lang="nb-NO" dirty="0"/>
          </a:p>
        </p:txBody>
      </p:sp>
    </p:spTree>
    <p:extLst>
      <p:ext uri="{BB962C8B-B14F-4D97-AF65-F5344CB8AC3E}">
        <p14:creationId xmlns:p14="http://schemas.microsoft.com/office/powerpoint/2010/main" val="12120829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side med bunntekst">
    <p:spTree>
      <p:nvGrpSpPr>
        <p:cNvPr id="1" name=""/>
        <p:cNvGrpSpPr/>
        <p:nvPr/>
      </p:nvGrpSpPr>
      <p:grpSpPr>
        <a:xfrm>
          <a:off x="0" y="0"/>
          <a:ext cx="0" cy="0"/>
          <a:chOff x="0" y="0"/>
          <a:chExt cx="0" cy="0"/>
        </a:xfrm>
      </p:grpSpPr>
      <p:sp>
        <p:nvSpPr>
          <p:cNvPr id="7" name="Plassholder for bunntekst 4"/>
          <p:cNvSpPr>
            <a:spLocks noGrp="1"/>
          </p:cNvSpPr>
          <p:nvPr>
            <p:ph type="ftr" sz="quarter" idx="3"/>
          </p:nvPr>
        </p:nvSpPr>
        <p:spPr>
          <a:xfrm>
            <a:off x="4240552" y="6300000"/>
            <a:ext cx="4435904" cy="216024"/>
          </a:xfrm>
          <a:prstGeom prst="rect">
            <a:avLst/>
          </a:prstGeom>
        </p:spPr>
        <p:txBody>
          <a:bodyPr lIns="0" tIns="0" rIns="0" bIns="0"/>
          <a:lstStyle>
            <a:lvl1pPr algn="r">
              <a:defRPr sz="1200" cap="all"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Universitetet i Bergen</a:t>
            </a:r>
            <a:endParaRPr lang="nb-NO" dirty="0"/>
          </a:p>
        </p:txBody>
      </p:sp>
      <p:sp>
        <p:nvSpPr>
          <p:cNvPr id="8" name="Plassholder for dato 3"/>
          <p:cNvSpPr>
            <a:spLocks noGrp="1"/>
          </p:cNvSpPr>
          <p:nvPr>
            <p:ph type="dt" sz="half" idx="2"/>
          </p:nvPr>
        </p:nvSpPr>
        <p:spPr>
          <a:xfrm>
            <a:off x="467544" y="6300000"/>
            <a:ext cx="936104" cy="216024"/>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fld id="{37795928-792A-8644-A7CB-9CB5B84A69E9}" type="datetime1">
              <a:rPr lang="x-none" smtClean="0"/>
              <a:pPr/>
              <a:t>15.06.2016</a:t>
            </a:fld>
            <a:endParaRPr lang="nb-NO" dirty="0"/>
          </a:p>
        </p:txBody>
      </p:sp>
      <p:sp>
        <p:nvSpPr>
          <p:cNvPr id="9" name="Plassholder for lysbildenummer 5"/>
          <p:cNvSpPr>
            <a:spLocks noGrp="1"/>
          </p:cNvSpPr>
          <p:nvPr>
            <p:ph type="sldNum" sz="quarter" idx="4"/>
          </p:nvPr>
        </p:nvSpPr>
        <p:spPr>
          <a:xfrm>
            <a:off x="1702418" y="6300000"/>
            <a:ext cx="709342" cy="216024"/>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Tree>
    <p:extLst>
      <p:ext uri="{BB962C8B-B14F-4D97-AF65-F5344CB8AC3E}">
        <p14:creationId xmlns:p14="http://schemas.microsoft.com/office/powerpoint/2010/main" val="122472941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s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46803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022920" y="1015007"/>
            <a:ext cx="7365504" cy="652934"/>
          </a:xfrm>
          <a:prstGeom prst="rect">
            <a:avLst/>
          </a:prstGeom>
        </p:spPr>
        <p:txBody>
          <a:bodyPr vert="horz" lIns="0" tIns="0" rIns="0" bIns="0" rtlCol="0" anchor="b" anchorCtr="0">
            <a:normAutofit/>
          </a:bodyPr>
          <a:lstStyle/>
          <a:p>
            <a:r>
              <a:rPr lang="nb-NO" dirty="0" smtClean="0"/>
              <a:t>Klikk for å redigere tittelstil</a:t>
            </a:r>
            <a:endParaRPr lang="nb-NO" dirty="0"/>
          </a:p>
        </p:txBody>
      </p:sp>
      <p:sp>
        <p:nvSpPr>
          <p:cNvPr id="3" name="Plassholder for tekst 2"/>
          <p:cNvSpPr>
            <a:spLocks noGrp="1"/>
          </p:cNvSpPr>
          <p:nvPr>
            <p:ph type="body" idx="1"/>
          </p:nvPr>
        </p:nvSpPr>
        <p:spPr>
          <a:xfrm>
            <a:off x="1022920" y="1883965"/>
            <a:ext cx="7365504" cy="3888000"/>
          </a:xfrm>
          <a:prstGeom prst="rect">
            <a:avLst/>
          </a:prstGeom>
        </p:spPr>
        <p:txBody>
          <a:bodyPr vert="horz" lIns="0" tIns="0" rIns="0" bIns="0" rtlCol="0">
            <a:normAutofit/>
          </a:bodyPr>
          <a:lstStyle/>
          <a:p>
            <a:pPr lvl="0"/>
            <a:r>
              <a:rPr lang="nb-NO" dirty="0" smtClean="0"/>
              <a:t>Klikk for å redigere tekststiler</a:t>
            </a:r>
          </a:p>
          <a:p>
            <a:pPr lvl="1"/>
            <a:r>
              <a:rPr lang="nb-NO" dirty="0" smtClean="0"/>
              <a:t>Andre nivå</a:t>
            </a:r>
          </a:p>
          <a:p>
            <a:pPr lvl="2"/>
            <a:r>
              <a:rPr lang="nb-NO" dirty="0" smtClean="0"/>
              <a:t>Tredje nivå</a:t>
            </a:r>
          </a:p>
          <a:p>
            <a:pPr lvl="3"/>
            <a:r>
              <a:rPr lang="nb-NO" dirty="0" smtClean="0"/>
              <a:t>Fjerde nivå</a:t>
            </a:r>
          </a:p>
          <a:p>
            <a:pPr lvl="4"/>
            <a:r>
              <a:rPr lang="nb-NO" dirty="0" smtClean="0"/>
              <a:t>Femte nivå</a:t>
            </a:r>
            <a:endParaRPr lang="nb-NO" dirty="0"/>
          </a:p>
        </p:txBody>
      </p:sp>
      <p:sp>
        <p:nvSpPr>
          <p:cNvPr id="4" name="Plassholder for dato 3"/>
          <p:cNvSpPr>
            <a:spLocks noGrp="1"/>
          </p:cNvSpPr>
          <p:nvPr>
            <p:ph type="dt" sz="half" idx="2"/>
          </p:nvPr>
        </p:nvSpPr>
        <p:spPr>
          <a:xfrm>
            <a:off x="467544" y="6300000"/>
            <a:ext cx="936104" cy="216024"/>
          </a:xfrm>
          <a:prstGeom prst="rect">
            <a:avLst/>
          </a:prstGeom>
        </p:spPr>
        <p:txBody>
          <a:bodyPr vert="horz" lIns="0" tIns="0" rIns="0" bIns="0" rtlCol="0" anchor="t" anchorCtr="0"/>
          <a:lstStyle>
            <a:lvl1pPr algn="l">
              <a:defRPr sz="1200">
                <a:solidFill>
                  <a:schemeClr val="bg1">
                    <a:lumMod val="65000"/>
                  </a:schemeClr>
                </a:solidFill>
                <a:latin typeface="Times New Roman" panose="02020603050405020304" pitchFamily="18" charset="0"/>
                <a:cs typeface="Times New Roman" panose="02020603050405020304" pitchFamily="18" charset="0"/>
              </a:defRPr>
            </a:lvl1pPr>
          </a:lstStyle>
          <a:p>
            <a:fld id="{37795928-792A-8644-A7CB-9CB5B84A69E9}" type="datetime1">
              <a:rPr lang="x-none" smtClean="0"/>
              <a:pPr/>
              <a:t>15.06.2016</a:t>
            </a:fld>
            <a:endParaRPr lang="nb-NO" dirty="0"/>
          </a:p>
        </p:txBody>
      </p:sp>
      <p:sp>
        <p:nvSpPr>
          <p:cNvPr id="6" name="Plassholder for lysbildenummer 5"/>
          <p:cNvSpPr>
            <a:spLocks noGrp="1"/>
          </p:cNvSpPr>
          <p:nvPr>
            <p:ph type="sldNum" sz="quarter" idx="4"/>
          </p:nvPr>
        </p:nvSpPr>
        <p:spPr>
          <a:xfrm>
            <a:off x="1702418" y="6300000"/>
            <a:ext cx="709342" cy="216024"/>
          </a:xfrm>
          <a:prstGeom prst="rect">
            <a:avLst/>
          </a:prstGeom>
        </p:spPr>
        <p:txBody>
          <a:bodyPr vert="horz" lIns="0" tIns="0" rIns="0" bIns="0" rtlCol="0" anchor="t" anchorCtr="0"/>
          <a:lstStyle>
            <a:lvl1pPr algn="l">
              <a:defRPr sz="1200" cap="all">
                <a:solidFill>
                  <a:schemeClr val="bg1">
                    <a:lumMod val="65000"/>
                  </a:schemeClr>
                </a:solidFill>
                <a:latin typeface="Times New Roman" panose="02020603050405020304" pitchFamily="18" charset="0"/>
                <a:cs typeface="Times New Roman" panose="02020603050405020304" pitchFamily="18" charset="0"/>
              </a:defRPr>
            </a:lvl1pPr>
          </a:lstStyle>
          <a:p>
            <a:r>
              <a:rPr lang="nb-NO" smtClean="0"/>
              <a:t>Side </a:t>
            </a:r>
            <a:fld id="{06C54713-27B5-4268-B680-29C9FB350413}" type="slidenum">
              <a:rPr lang="nb-NO" smtClean="0"/>
              <a:pPr/>
              <a:t>‹#›</a:t>
            </a:fld>
            <a:endParaRPr lang="nb-NO" dirty="0"/>
          </a:p>
        </p:txBody>
      </p:sp>
      <p:sp>
        <p:nvSpPr>
          <p:cNvPr id="7" name="Plassholder for bunntekst 4"/>
          <p:cNvSpPr>
            <a:spLocks noGrp="1"/>
          </p:cNvSpPr>
          <p:nvPr>
            <p:ph type="ftr" sz="quarter" idx="3"/>
          </p:nvPr>
        </p:nvSpPr>
        <p:spPr>
          <a:xfrm>
            <a:off x="4240552" y="6300000"/>
            <a:ext cx="4435904" cy="216024"/>
          </a:xfrm>
          <a:prstGeom prst="rect">
            <a:avLst/>
          </a:prstGeom>
        </p:spPr>
        <p:txBody>
          <a:bodyPr lIns="0" tIns="0" rIns="0" bIns="0"/>
          <a:lstStyle>
            <a:lvl1pPr algn="r">
              <a:defRPr sz="1200" cap="all" spc="100" baseline="0">
                <a:solidFill>
                  <a:schemeClr val="bg1">
                    <a:lumMod val="65000"/>
                  </a:schemeClr>
                </a:solidFill>
                <a:latin typeface="Times New Roman" panose="02020603050405020304" pitchFamily="18" charset="0"/>
                <a:cs typeface="Times New Roman" panose="02020603050405020304" pitchFamily="18" charset="0"/>
              </a:defRPr>
            </a:lvl1pPr>
          </a:lstStyle>
          <a:p>
            <a:r>
              <a:rPr lang="nb-NO" dirty="0" smtClean="0"/>
              <a:t>Universitetet i Bergen</a:t>
            </a:r>
            <a:endParaRPr lang="nb-NO" dirty="0"/>
          </a:p>
        </p:txBody>
      </p:sp>
    </p:spTree>
    <p:extLst>
      <p:ext uri="{BB962C8B-B14F-4D97-AF65-F5344CB8AC3E}">
        <p14:creationId xmlns:p14="http://schemas.microsoft.com/office/powerpoint/2010/main" val="4050442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5" r:id="rId4"/>
    <p:sldLayoutId id="2147483652" r:id="rId5"/>
    <p:sldLayoutId id="2147483653" r:id="rId6"/>
    <p:sldLayoutId id="2147483654" r:id="rId7"/>
    <p:sldLayoutId id="2147483661" r:id="rId8"/>
    <p:sldLayoutId id="2147483662" r:id="rId9"/>
    <p:sldLayoutId id="2147483656" r:id="rId10"/>
    <p:sldLayoutId id="2147483657" r:id="rId11"/>
    <p:sldLayoutId id="2147483658" r:id="rId12"/>
  </p:sldLayoutIdLst>
  <p:timing>
    <p:tnLst>
      <p:par>
        <p:cTn id="1" dur="indefinite" restart="never" nodeType="tmRoot"/>
      </p:par>
    </p:tnLst>
  </p:timing>
  <p:hf hdr="0"/>
  <p:txStyles>
    <p:titleStyle>
      <a:lvl1pPr marL="0" algn="l" defTabSz="914400" rtl="0" eaLnBrk="1" latinLnBrk="0" hangingPunct="1">
        <a:lnSpc>
          <a:spcPts val="4320"/>
        </a:lnSpc>
        <a:spcBef>
          <a:spcPct val="0"/>
        </a:spcBef>
        <a:buNone/>
        <a:defRPr sz="3600" b="1" i="0" u="none" kern="1200" cap="none" spc="0" normalizeH="0" baseline="0">
          <a:solidFill>
            <a:srgbClr val="8FA968"/>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6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2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r>
              <a:rPr lang="nb-NO" dirty="0" smtClean="0"/>
              <a:t>Sivilingeniørprogram i medisinsk teknologi</a:t>
            </a:r>
            <a:br>
              <a:rPr lang="nb-NO" dirty="0" smtClean="0"/>
            </a:br>
            <a:endParaRPr lang="nb-NO" dirty="0"/>
          </a:p>
        </p:txBody>
      </p:sp>
      <p:sp>
        <p:nvSpPr>
          <p:cNvPr id="3" name="Undertittel 2"/>
          <p:cNvSpPr>
            <a:spLocks noGrp="1"/>
          </p:cNvSpPr>
          <p:nvPr>
            <p:ph type="subTitle" idx="1"/>
          </p:nvPr>
        </p:nvSpPr>
        <p:spPr/>
        <p:txBody>
          <a:bodyPr/>
          <a:lstStyle/>
          <a:p>
            <a:r>
              <a:rPr lang="nb-NO" dirty="0" smtClean="0"/>
              <a:t>Bakgrunn og struktur</a:t>
            </a:r>
            <a:endParaRPr lang="nb-NO" dirty="0"/>
          </a:p>
        </p:txBody>
      </p:sp>
      <p:sp>
        <p:nvSpPr>
          <p:cNvPr id="4" name="TekstSylinder 3"/>
          <p:cNvSpPr txBox="1"/>
          <p:nvPr/>
        </p:nvSpPr>
        <p:spPr>
          <a:xfrm>
            <a:off x="2499767" y="-718889"/>
            <a:ext cx="4104456" cy="461665"/>
          </a:xfrm>
          <a:prstGeom prst="rect">
            <a:avLst/>
          </a:prstGeom>
          <a:noFill/>
          <a:ln w="12700">
            <a:solidFill>
              <a:schemeClr val="tx1">
                <a:lumMod val="50000"/>
                <a:lumOff val="50000"/>
              </a:schemeClr>
            </a:solidFill>
            <a:prstDash val="dash"/>
          </a:ln>
        </p:spPr>
        <p:txBody>
          <a:bodyPr wrap="square" rtlCol="0">
            <a:spAutoFit/>
          </a:bodyPr>
          <a:lstStyle/>
          <a:p>
            <a:pPr algn="ctr"/>
            <a:r>
              <a:rPr lang="nb-NO" sz="1200" i="1" dirty="0" smtClean="0"/>
              <a:t>Her kan du skrive enhet/tilhørighet! </a:t>
            </a:r>
            <a:br>
              <a:rPr lang="nb-NO" sz="1200" i="1" dirty="0" smtClean="0"/>
            </a:br>
            <a:r>
              <a:rPr lang="nb-NO" sz="1200" i="1" dirty="0" smtClean="0"/>
              <a:t>Sett blank hvis dette ikke er aktuelt.</a:t>
            </a:r>
            <a:endParaRPr lang="nb-NO" sz="1200" i="1" dirty="0"/>
          </a:p>
        </p:txBody>
      </p:sp>
      <p:sp>
        <p:nvSpPr>
          <p:cNvPr id="5" name="Plassholder for tittel 1"/>
          <p:cNvSpPr txBox="1">
            <a:spLocks/>
          </p:cNvSpPr>
          <p:nvPr/>
        </p:nvSpPr>
        <p:spPr>
          <a:xfrm>
            <a:off x="1683936" y="460321"/>
            <a:ext cx="5760000" cy="504056"/>
          </a:xfrm>
          <a:prstGeom prst="rect">
            <a:avLst/>
          </a:prstGeom>
        </p:spPr>
        <p:txBody>
          <a:bodyPr vert="horz" lIns="0" tIns="0" rIns="0" bIns="0" rtlCol="0" anchor="t" anchorCtr="0">
            <a:normAutofit/>
          </a:bodyPr>
          <a:lstStyle>
            <a:lvl1pPr marL="0" algn="l" defTabSz="914400" rtl="0" eaLnBrk="1" latinLnBrk="0" hangingPunct="1">
              <a:lnSpc>
                <a:spcPts val="4320"/>
              </a:lnSpc>
              <a:spcBef>
                <a:spcPct val="0"/>
              </a:spcBef>
              <a:buNone/>
              <a:defRPr sz="3600" b="1" i="0" u="none" kern="1200" cap="none" spc="0" normalizeH="0" baseline="0">
                <a:solidFill>
                  <a:srgbClr val="E54F46"/>
                </a:solidFill>
                <a:latin typeface="+mj-lt"/>
                <a:ea typeface="+mj-ea"/>
                <a:cs typeface="+mj-cs"/>
              </a:defRPr>
            </a:lvl1pPr>
          </a:lstStyle>
          <a:p>
            <a:pPr algn="ctr">
              <a:lnSpc>
                <a:spcPct val="100000"/>
              </a:lnSpc>
            </a:pPr>
            <a:r>
              <a:rPr lang="nb-NO" sz="1400" b="0" cap="all" baseline="0" dirty="0" smtClean="0">
                <a:solidFill>
                  <a:schemeClr val="bg1">
                    <a:lumMod val="50000"/>
                  </a:schemeClr>
                </a:solidFill>
                <a:latin typeface="Times New Roman" panose="02020603050405020304" pitchFamily="18" charset="0"/>
                <a:cs typeface="Times New Roman" panose="02020603050405020304" pitchFamily="18" charset="0"/>
              </a:rPr>
              <a:t>DET</a:t>
            </a:r>
            <a:r>
              <a:rPr lang="nb-NO" sz="1400" b="0" cap="all" dirty="0" smtClean="0">
                <a:solidFill>
                  <a:schemeClr val="bg1">
                    <a:lumMod val="50000"/>
                  </a:schemeClr>
                </a:solidFill>
                <a:latin typeface="Times New Roman" panose="02020603050405020304" pitchFamily="18" charset="0"/>
                <a:cs typeface="Times New Roman" panose="02020603050405020304" pitchFamily="18" charset="0"/>
              </a:rPr>
              <a:t> MATEMATISK-NATURVITENSKAPELIGE FAKULTET</a:t>
            </a:r>
            <a:endParaRPr lang="nb-NO" sz="1400" b="0" cap="all" baseline="0" dirty="0">
              <a:solidFill>
                <a:schemeClr val="bg1">
                  <a:lumMod val="50000"/>
                </a:schemeClr>
              </a:solidFill>
              <a:latin typeface="Times New Roman" panose="02020603050405020304" pitchFamily="18" charset="0"/>
              <a:cs typeface="Times New Roman" panose="02020603050405020304" pitchFamily="18" charset="0"/>
            </a:endParaRPr>
          </a:p>
        </p:txBody>
      </p:sp>
      <p:cxnSp>
        <p:nvCxnSpPr>
          <p:cNvPr id="6" name="Rett pil 5"/>
          <p:cNvCxnSpPr>
            <a:stCxn id="4" idx="2"/>
          </p:cNvCxnSpPr>
          <p:nvPr/>
        </p:nvCxnSpPr>
        <p:spPr>
          <a:xfrm>
            <a:off x="4551995" y="-257224"/>
            <a:ext cx="0" cy="21079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618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title"/>
          </p:nvPr>
        </p:nvSpPr>
        <p:spPr>
          <a:xfrm>
            <a:off x="1043608" y="476672"/>
            <a:ext cx="7365504" cy="652934"/>
          </a:xfrm>
        </p:spPr>
        <p:txBody>
          <a:bodyPr/>
          <a:lstStyle/>
          <a:p>
            <a:r>
              <a:rPr lang="nb-NO" dirty="0" smtClean="0"/>
              <a:t>Bakgrunn og oppstart</a:t>
            </a:r>
            <a:endParaRPr lang="nb-NO" dirty="0"/>
          </a:p>
        </p:txBody>
      </p:sp>
      <p:sp>
        <p:nvSpPr>
          <p:cNvPr id="8" name="Plassholder for innhold 7"/>
          <p:cNvSpPr>
            <a:spLocks noGrp="1"/>
          </p:cNvSpPr>
          <p:nvPr>
            <p:ph idx="1"/>
          </p:nvPr>
        </p:nvSpPr>
        <p:spPr>
          <a:xfrm>
            <a:off x="827584" y="1340768"/>
            <a:ext cx="7365504" cy="4392488"/>
          </a:xfrm>
        </p:spPr>
        <p:txBody>
          <a:bodyPr>
            <a:normAutofit fontScale="77500" lnSpcReduction="20000"/>
          </a:bodyPr>
          <a:lstStyle/>
          <a:p>
            <a:r>
              <a:rPr lang="nb-NO" dirty="0" smtClean="0">
                <a:solidFill>
                  <a:schemeClr val="tx1"/>
                </a:solidFill>
              </a:rPr>
              <a:t>Det matematisk-naturvitenskapelige fakultetet ønsker å møte endrede samfunnsbehov ved å styrke sin teknologiske og profesjonsrettede profil</a:t>
            </a:r>
          </a:p>
          <a:p>
            <a:pPr marL="0" indent="0">
              <a:buNone/>
            </a:pPr>
            <a:endParaRPr lang="nb-NO" dirty="0" smtClean="0">
              <a:solidFill>
                <a:schemeClr val="tx1"/>
              </a:solidFill>
            </a:endParaRPr>
          </a:p>
          <a:p>
            <a:r>
              <a:rPr lang="nb-NO" dirty="0" smtClean="0">
                <a:solidFill>
                  <a:schemeClr val="tx1"/>
                </a:solidFill>
              </a:rPr>
              <a:t>Vi arbeider, dels i samarbeid med Høgskolen i Bergen og Sjøkrigsskolen, mot oppretting av tre nye sivilingeniørprogram innen henholdsvis </a:t>
            </a:r>
            <a:r>
              <a:rPr lang="nb-NO" dirty="0" smtClean="0">
                <a:solidFill>
                  <a:srgbClr val="DB3F3D"/>
                </a:solidFill>
              </a:rPr>
              <a:t>medisinsk teknologi</a:t>
            </a:r>
            <a:r>
              <a:rPr lang="nb-NO" dirty="0" smtClean="0">
                <a:solidFill>
                  <a:schemeClr val="tx1"/>
                </a:solidFill>
              </a:rPr>
              <a:t>,  </a:t>
            </a:r>
            <a:r>
              <a:rPr lang="nb-NO" dirty="0" err="1" smtClean="0">
                <a:solidFill>
                  <a:schemeClr val="tx1"/>
                </a:solidFill>
              </a:rPr>
              <a:t>havromsteknologi</a:t>
            </a:r>
            <a:r>
              <a:rPr lang="nb-NO" dirty="0" smtClean="0">
                <a:solidFill>
                  <a:schemeClr val="tx1"/>
                </a:solidFill>
              </a:rPr>
              <a:t> og energi</a:t>
            </a:r>
          </a:p>
          <a:p>
            <a:endParaRPr lang="nb-NO" dirty="0" smtClean="0">
              <a:solidFill>
                <a:schemeClr val="tx1"/>
              </a:solidFill>
            </a:endParaRPr>
          </a:p>
          <a:p>
            <a:r>
              <a:rPr lang="nb-NO" dirty="0" smtClean="0">
                <a:solidFill>
                  <a:schemeClr val="tx1"/>
                </a:solidFill>
              </a:rPr>
              <a:t>Endelig søknad om oppretting av studiene må leveres UiB    3. oktober, med sikte på første studentopptak høsten 2017</a:t>
            </a:r>
          </a:p>
          <a:p>
            <a:endParaRPr lang="nb-NO" dirty="0" smtClean="0">
              <a:solidFill>
                <a:schemeClr val="tx1"/>
              </a:solidFill>
            </a:endParaRPr>
          </a:p>
          <a:p>
            <a:r>
              <a:rPr lang="nb-NO" dirty="0" smtClean="0">
                <a:solidFill>
                  <a:schemeClr val="tx1"/>
                </a:solidFill>
              </a:rPr>
              <a:t>Hver retning er planlagt med 20 årlige studieplasser</a:t>
            </a:r>
          </a:p>
          <a:p>
            <a:endParaRPr lang="nb-NO" dirty="0" smtClean="0">
              <a:solidFill>
                <a:schemeClr val="tx1"/>
              </a:solidFill>
            </a:endParaRPr>
          </a:p>
          <a:p>
            <a:r>
              <a:rPr lang="nb-NO" dirty="0" smtClean="0">
                <a:solidFill>
                  <a:schemeClr val="tx1"/>
                </a:solidFill>
              </a:rPr>
              <a:t>Kandidater som starter i 2017 </a:t>
            </a:r>
            <a:r>
              <a:rPr lang="nb-NO" dirty="0">
                <a:solidFill>
                  <a:schemeClr val="tx1"/>
                </a:solidFill>
              </a:rPr>
              <a:t>vil være ferdig utdannet i 2022.</a:t>
            </a:r>
          </a:p>
          <a:p>
            <a:endParaRPr lang="nb-NO" dirty="0"/>
          </a:p>
          <a:p>
            <a:endParaRPr lang="nb-NO" dirty="0"/>
          </a:p>
        </p:txBody>
      </p:sp>
      <p:sp>
        <p:nvSpPr>
          <p:cNvPr id="4" name="Plassholder for bunntekst 3"/>
          <p:cNvSpPr>
            <a:spLocks noGrp="1"/>
          </p:cNvSpPr>
          <p:nvPr>
            <p:ph type="ftr" sz="quarter" idx="3"/>
          </p:nvPr>
        </p:nvSpPr>
        <p:spPr>
          <a:xfrm>
            <a:off x="4240552" y="6300000"/>
            <a:ext cx="4435904" cy="216024"/>
          </a:xfrm>
        </p:spPr>
        <p:txBody>
          <a:bodyPr/>
          <a:lstStyle/>
          <a:p>
            <a:r>
              <a:rPr lang="nb-NO"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sp>
        <p:nvSpPr>
          <p:cNvPr id="5" name="Plassholder for dato 4"/>
          <p:cNvSpPr>
            <a:spLocks noGrp="1"/>
          </p:cNvSpPr>
          <p:nvPr>
            <p:ph type="dt" sz="half" idx="2"/>
          </p:nvPr>
        </p:nvSpPr>
        <p:spPr>
          <a:xfrm>
            <a:off x="467544" y="6300000"/>
            <a:ext cx="936104" cy="216024"/>
          </a:xfrm>
        </p:spPr>
        <p:txBody>
          <a:bodyPr/>
          <a:lstStyle/>
          <a:p>
            <a:fld id="{37795928-792A-8644-A7CB-9CB5B84A69E9}" type="datetime1">
              <a:rPr lang="x-none" smtClean="0">
                <a:latin typeface="Times New Roman" panose="02020603050405020304" pitchFamily="18" charset="0"/>
                <a:cs typeface="Times New Roman" panose="02020603050405020304" pitchFamily="18" charset="0"/>
              </a:rPr>
              <a:t>15.06.2016</a:t>
            </a:fld>
            <a:endParaRPr lang="nb-NO" dirty="0">
              <a:latin typeface="Times New Roman" panose="02020603050405020304" pitchFamily="18" charset="0"/>
              <a:cs typeface="Times New Roman" panose="02020603050405020304" pitchFamily="18" charset="0"/>
            </a:endParaRPr>
          </a:p>
        </p:txBody>
      </p:sp>
      <p:sp>
        <p:nvSpPr>
          <p:cNvPr id="6" name="Plassholder for lysbildenummer 5"/>
          <p:cNvSpPr>
            <a:spLocks noGrp="1"/>
          </p:cNvSpPr>
          <p:nvPr>
            <p:ph type="sldNum" sz="quarter" idx="4"/>
          </p:nvPr>
        </p:nvSpPr>
        <p:spPr>
          <a:xfrm>
            <a:off x="1702418" y="6300000"/>
            <a:ext cx="709342" cy="216024"/>
          </a:xfrm>
        </p:spPr>
        <p:txBody>
          <a:bodyPr/>
          <a:lstStyle/>
          <a:p>
            <a:r>
              <a:rPr lang="nb-NO" smtClean="0">
                <a:latin typeface="Times New Roman" panose="02020603050405020304" pitchFamily="18" charset="0"/>
                <a:cs typeface="Times New Roman" panose="02020603050405020304" pitchFamily="18" charset="0"/>
              </a:rPr>
              <a:t>Side </a:t>
            </a:r>
            <a:fld id="{06C54713-27B5-4268-B680-29C9FB350413}" type="slidenum">
              <a:rPr lang="nb-NO" smtClean="0">
                <a:latin typeface="Times New Roman" panose="02020603050405020304" pitchFamily="18" charset="0"/>
                <a:cs typeface="Times New Roman" panose="02020603050405020304" pitchFamily="18" charset="0"/>
              </a:rPr>
              <a:pPr/>
              <a:t>2</a:t>
            </a:fld>
            <a:endParaRPr lang="nb-N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7635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Hvorfor medisinsk teknologi?</a:t>
            </a:r>
            <a:endParaRPr lang="nb-NO" dirty="0"/>
          </a:p>
        </p:txBody>
      </p:sp>
      <p:sp>
        <p:nvSpPr>
          <p:cNvPr id="3" name="Content Placeholder 2"/>
          <p:cNvSpPr>
            <a:spLocks noGrp="1"/>
          </p:cNvSpPr>
          <p:nvPr>
            <p:ph idx="1"/>
          </p:nvPr>
        </p:nvSpPr>
        <p:spPr/>
        <p:txBody>
          <a:bodyPr/>
          <a:lstStyle/>
          <a:p>
            <a:pPr marL="0" indent="0">
              <a:buNone/>
            </a:pPr>
            <a:r>
              <a:rPr lang="nb-NO" sz="2400" dirty="0">
                <a:solidFill>
                  <a:schemeClr val="tx1"/>
                </a:solidFill>
              </a:rPr>
              <a:t>Moderne helsevern og medisinsk behandling er i tillegg til medisinsk kompetanse i stadig økende grad tuftet på avansert teknologisk utstyr, avansert databehandling og avansert laboratoriedrift og analyse. Et moderne sykehus krever samhandling mellom flere yrkesgrupper og realfaglig og teknologisk kompetanse på høyt nivå.</a:t>
            </a:r>
            <a:endParaRPr lang="nb-NO" sz="2400" dirty="0"/>
          </a:p>
          <a:p>
            <a:endParaRPr lang="nb-NO" dirty="0"/>
          </a:p>
        </p:txBody>
      </p:sp>
      <p:sp>
        <p:nvSpPr>
          <p:cNvPr id="4" name="Footer Placeholder 3"/>
          <p:cNvSpPr>
            <a:spLocks noGrp="1"/>
          </p:cNvSpPr>
          <p:nvPr>
            <p:ph type="ftr" sz="quarter" idx="3"/>
          </p:nvPr>
        </p:nvSpPr>
        <p:spPr/>
        <p:txBody>
          <a:bodyPr/>
          <a:lstStyle/>
          <a:p>
            <a:r>
              <a:rPr lang="nb-NO" smtClean="0"/>
              <a:t>Universitetet i Bergen</a:t>
            </a:r>
            <a:endParaRPr lang="nb-NO" dirty="0"/>
          </a:p>
        </p:txBody>
      </p:sp>
      <p:sp>
        <p:nvSpPr>
          <p:cNvPr id="5" name="Date Placeholder 4"/>
          <p:cNvSpPr>
            <a:spLocks noGrp="1"/>
          </p:cNvSpPr>
          <p:nvPr>
            <p:ph type="dt" sz="half" idx="2"/>
          </p:nvPr>
        </p:nvSpPr>
        <p:spPr/>
        <p:txBody>
          <a:bodyPr/>
          <a:lstStyle/>
          <a:p>
            <a:fld id="{37795928-792A-8644-A7CB-9CB5B84A69E9}" type="datetime1">
              <a:rPr lang="x-none" smtClean="0"/>
              <a:pPr/>
              <a:t>15.06.2016</a:t>
            </a:fld>
            <a:endParaRPr lang="nb-NO" dirty="0"/>
          </a:p>
        </p:txBody>
      </p:sp>
      <p:sp>
        <p:nvSpPr>
          <p:cNvPr id="6" name="Slide Number Placeholder 5"/>
          <p:cNvSpPr>
            <a:spLocks noGrp="1"/>
          </p:cNvSpPr>
          <p:nvPr>
            <p:ph type="sldNum" sz="quarter" idx="4"/>
          </p:nvPr>
        </p:nvSpPr>
        <p:spPr/>
        <p:txBody>
          <a:bodyPr/>
          <a:lstStyle/>
          <a:p>
            <a:r>
              <a:rPr lang="nb-NO" smtClean="0"/>
              <a:t>Side </a:t>
            </a:r>
            <a:fld id="{06C54713-27B5-4268-B680-29C9FB350413}" type="slidenum">
              <a:rPr lang="nb-NO" smtClean="0"/>
              <a:pPr/>
              <a:t>3</a:t>
            </a:fld>
            <a:endParaRPr lang="nb-NO" dirty="0"/>
          </a:p>
        </p:txBody>
      </p:sp>
    </p:spTree>
    <p:extLst>
      <p:ext uri="{BB962C8B-B14F-4D97-AF65-F5344CB8AC3E}">
        <p14:creationId xmlns:p14="http://schemas.microsoft.com/office/powerpoint/2010/main" val="2639364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Krav ved oppretting av nye studier på UiB generelt</a:t>
            </a:r>
            <a:endParaRPr lang="nb-NO" dirty="0"/>
          </a:p>
        </p:txBody>
      </p:sp>
      <p:sp>
        <p:nvSpPr>
          <p:cNvPr id="3" name="Content Placeholder 2"/>
          <p:cNvSpPr>
            <a:spLocks noGrp="1"/>
          </p:cNvSpPr>
          <p:nvPr>
            <p:ph idx="1"/>
          </p:nvPr>
        </p:nvSpPr>
        <p:spPr/>
        <p:txBody>
          <a:bodyPr>
            <a:normAutofit fontScale="92500"/>
          </a:bodyPr>
          <a:lstStyle/>
          <a:p>
            <a:pPr marL="0" indent="0">
              <a:buNone/>
            </a:pPr>
            <a:endParaRPr lang="nb-NO" dirty="0" smtClean="0"/>
          </a:p>
          <a:p>
            <a:pPr lvl="1">
              <a:buFont typeface="Arial" panose="020B0604020202020204" pitchFamily="34" charset="0"/>
              <a:buChar char="•"/>
            </a:pPr>
            <a:r>
              <a:rPr lang="nb-NO" dirty="0" smtClean="0"/>
              <a:t>Begrunne  (samfunns-)behov og gi overordnet visjon og plan</a:t>
            </a:r>
          </a:p>
          <a:p>
            <a:pPr lvl="1">
              <a:buFont typeface="Arial" panose="020B0604020202020204" pitchFamily="34" charset="0"/>
              <a:buChar char="•"/>
            </a:pPr>
            <a:r>
              <a:rPr lang="nb-NO" dirty="0" smtClean="0"/>
              <a:t>Detaljert beskrivelse av alle emner som inngår</a:t>
            </a:r>
          </a:p>
          <a:p>
            <a:pPr lvl="1">
              <a:buFont typeface="Arial" panose="020B0604020202020204" pitchFamily="34" charset="0"/>
              <a:buChar char="•"/>
            </a:pPr>
            <a:r>
              <a:rPr lang="nb-NO" dirty="0" smtClean="0"/>
              <a:t>Begrunne sammenheng mellom læringsmål, undervisningsmetoder og vurderingsmetoder</a:t>
            </a:r>
          </a:p>
          <a:p>
            <a:pPr lvl="1">
              <a:buFont typeface="Arial" panose="020B0604020202020204" pitchFamily="34" charset="0"/>
              <a:buChar char="•"/>
            </a:pPr>
            <a:r>
              <a:rPr lang="nb-NO" dirty="0" smtClean="0"/>
              <a:t>Dokumentere fagmiljøets størrelse og tyngde</a:t>
            </a:r>
          </a:p>
          <a:p>
            <a:pPr lvl="1">
              <a:buFont typeface="Arial" panose="020B0604020202020204" pitchFamily="34" charset="0"/>
              <a:buChar char="•"/>
            </a:pPr>
            <a:r>
              <a:rPr lang="nb-NO" dirty="0" smtClean="0"/>
              <a:t>Legge inn muligheter for internasjonal utveksling</a:t>
            </a:r>
          </a:p>
          <a:p>
            <a:pPr lvl="1"/>
            <a:endParaRPr lang="nb-NO" dirty="0"/>
          </a:p>
        </p:txBody>
      </p:sp>
      <p:sp>
        <p:nvSpPr>
          <p:cNvPr id="4" name="Footer Placeholder 3"/>
          <p:cNvSpPr>
            <a:spLocks noGrp="1"/>
          </p:cNvSpPr>
          <p:nvPr>
            <p:ph type="ftr" sz="quarter" idx="3"/>
          </p:nvPr>
        </p:nvSpPr>
        <p:spPr/>
        <p:txBody>
          <a:bodyPr/>
          <a:lstStyle/>
          <a:p>
            <a:r>
              <a:rPr lang="nb-NO" smtClean="0"/>
              <a:t>Universitetet i Bergen</a:t>
            </a:r>
            <a:endParaRPr lang="nb-NO" dirty="0"/>
          </a:p>
        </p:txBody>
      </p:sp>
      <p:sp>
        <p:nvSpPr>
          <p:cNvPr id="5" name="Date Placeholder 4"/>
          <p:cNvSpPr>
            <a:spLocks noGrp="1"/>
          </p:cNvSpPr>
          <p:nvPr>
            <p:ph type="dt" sz="half" idx="2"/>
          </p:nvPr>
        </p:nvSpPr>
        <p:spPr/>
        <p:txBody>
          <a:bodyPr/>
          <a:lstStyle/>
          <a:p>
            <a:fld id="{37795928-792A-8644-A7CB-9CB5B84A69E9}" type="datetime1">
              <a:rPr lang="x-none" smtClean="0"/>
              <a:pPr/>
              <a:t>15.06.2016</a:t>
            </a:fld>
            <a:endParaRPr lang="nb-NO" dirty="0"/>
          </a:p>
        </p:txBody>
      </p:sp>
      <p:sp>
        <p:nvSpPr>
          <p:cNvPr id="6" name="Slide Number Placeholder 5"/>
          <p:cNvSpPr>
            <a:spLocks noGrp="1"/>
          </p:cNvSpPr>
          <p:nvPr>
            <p:ph type="sldNum" sz="quarter" idx="4"/>
          </p:nvPr>
        </p:nvSpPr>
        <p:spPr/>
        <p:txBody>
          <a:bodyPr/>
          <a:lstStyle/>
          <a:p>
            <a:r>
              <a:rPr lang="nb-NO" smtClean="0"/>
              <a:t>Side </a:t>
            </a:r>
            <a:fld id="{06C54713-27B5-4268-B680-29C9FB350413}" type="slidenum">
              <a:rPr lang="nb-NO" smtClean="0"/>
              <a:pPr/>
              <a:t>4</a:t>
            </a:fld>
            <a:endParaRPr lang="nb-NO" dirty="0"/>
          </a:p>
        </p:txBody>
      </p:sp>
    </p:spTree>
    <p:extLst>
      <p:ext uri="{BB962C8B-B14F-4D97-AF65-F5344CB8AC3E}">
        <p14:creationId xmlns:p14="http://schemas.microsoft.com/office/powerpoint/2010/main" val="104770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Spesielt for sivilingeniørstudier</a:t>
            </a:r>
            <a:endParaRPr lang="nb-NO" dirty="0"/>
          </a:p>
        </p:txBody>
      </p:sp>
      <p:sp>
        <p:nvSpPr>
          <p:cNvPr id="3" name="Content Placeholder 2"/>
          <p:cNvSpPr>
            <a:spLocks noGrp="1"/>
          </p:cNvSpPr>
          <p:nvPr>
            <p:ph idx="1"/>
          </p:nvPr>
        </p:nvSpPr>
        <p:spPr>
          <a:xfrm>
            <a:off x="1022920" y="1883965"/>
            <a:ext cx="7653536" cy="3888000"/>
          </a:xfrm>
        </p:spPr>
        <p:txBody>
          <a:bodyPr>
            <a:normAutofit lnSpcReduction="10000"/>
          </a:bodyPr>
          <a:lstStyle/>
          <a:p>
            <a:r>
              <a:rPr lang="nb-NO" dirty="0" smtClean="0"/>
              <a:t>5 </a:t>
            </a:r>
            <a:r>
              <a:rPr lang="nb-NO" dirty="0" err="1" smtClean="0"/>
              <a:t>årig</a:t>
            </a:r>
            <a:r>
              <a:rPr lang="nb-NO" dirty="0" smtClean="0"/>
              <a:t> studium (enten 5 år «integrert» eller 3+2)</a:t>
            </a:r>
          </a:p>
          <a:p>
            <a:r>
              <a:rPr lang="nb-NO" dirty="0" smtClean="0"/>
              <a:t>Arbeidslivsrettet</a:t>
            </a:r>
          </a:p>
          <a:p>
            <a:r>
              <a:rPr lang="nb-NO" dirty="0" smtClean="0"/>
              <a:t>Krav til innhold av matematikk, statistikk, programmering, fysikk og eventuelt kjemi</a:t>
            </a:r>
          </a:p>
          <a:p>
            <a:r>
              <a:rPr lang="nb-NO" dirty="0" smtClean="0"/>
              <a:t>Krav til innhold av teknologiske fag</a:t>
            </a:r>
          </a:p>
          <a:p>
            <a:r>
              <a:rPr lang="nb-NO" dirty="0" smtClean="0"/>
              <a:t>Krav til innhold av «tverrfaglige» komponenter (</a:t>
            </a:r>
            <a:r>
              <a:rPr lang="nb-NO" dirty="0" err="1" smtClean="0"/>
              <a:t>f.eks</a:t>
            </a:r>
            <a:r>
              <a:rPr lang="nb-NO" dirty="0" smtClean="0"/>
              <a:t> innovasjon og ledelse, lovverk, økonomi, yrkesetikk……)</a:t>
            </a:r>
          </a:p>
          <a:p>
            <a:r>
              <a:rPr lang="nb-NO" dirty="0" smtClean="0"/>
              <a:t>Sterkt ønskelig med praksis i løpet av studiet</a:t>
            </a:r>
          </a:p>
          <a:p>
            <a:endParaRPr lang="nb-NO" dirty="0"/>
          </a:p>
        </p:txBody>
      </p:sp>
      <p:sp>
        <p:nvSpPr>
          <p:cNvPr id="4" name="Footer Placeholder 3"/>
          <p:cNvSpPr>
            <a:spLocks noGrp="1"/>
          </p:cNvSpPr>
          <p:nvPr>
            <p:ph type="ftr" sz="quarter" idx="3"/>
          </p:nvPr>
        </p:nvSpPr>
        <p:spPr/>
        <p:txBody>
          <a:bodyPr/>
          <a:lstStyle/>
          <a:p>
            <a:r>
              <a:rPr lang="nb-NO" smtClean="0"/>
              <a:t>Universitetet i Bergen</a:t>
            </a:r>
            <a:endParaRPr lang="nb-NO" dirty="0"/>
          </a:p>
        </p:txBody>
      </p:sp>
      <p:sp>
        <p:nvSpPr>
          <p:cNvPr id="5" name="Date Placeholder 4"/>
          <p:cNvSpPr>
            <a:spLocks noGrp="1"/>
          </p:cNvSpPr>
          <p:nvPr>
            <p:ph type="dt" sz="half" idx="2"/>
          </p:nvPr>
        </p:nvSpPr>
        <p:spPr/>
        <p:txBody>
          <a:bodyPr/>
          <a:lstStyle/>
          <a:p>
            <a:fld id="{37795928-792A-8644-A7CB-9CB5B84A69E9}" type="datetime1">
              <a:rPr lang="x-none" smtClean="0"/>
              <a:pPr/>
              <a:t>15.06.2016</a:t>
            </a:fld>
            <a:endParaRPr lang="nb-NO" dirty="0"/>
          </a:p>
        </p:txBody>
      </p:sp>
      <p:sp>
        <p:nvSpPr>
          <p:cNvPr id="6" name="Slide Number Placeholder 5"/>
          <p:cNvSpPr>
            <a:spLocks noGrp="1"/>
          </p:cNvSpPr>
          <p:nvPr>
            <p:ph type="sldNum" sz="quarter" idx="4"/>
          </p:nvPr>
        </p:nvSpPr>
        <p:spPr/>
        <p:txBody>
          <a:bodyPr/>
          <a:lstStyle/>
          <a:p>
            <a:r>
              <a:rPr lang="nb-NO" smtClean="0"/>
              <a:t>Side </a:t>
            </a:r>
            <a:fld id="{06C54713-27B5-4268-B680-29C9FB350413}" type="slidenum">
              <a:rPr lang="nb-NO" smtClean="0"/>
              <a:pPr/>
              <a:t>5</a:t>
            </a:fld>
            <a:endParaRPr lang="nb-NO" dirty="0"/>
          </a:p>
        </p:txBody>
      </p:sp>
    </p:spTree>
    <p:extLst>
      <p:ext uri="{BB962C8B-B14F-4D97-AF65-F5344CB8AC3E}">
        <p14:creationId xmlns:p14="http://schemas.microsoft.com/office/powerpoint/2010/main" val="1394921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4294967295"/>
          </p:nvPr>
        </p:nvSpPr>
        <p:spPr>
          <a:xfrm>
            <a:off x="4708525" y="6300788"/>
            <a:ext cx="4435475" cy="215900"/>
          </a:xfrm>
        </p:spPr>
        <p:txBody>
          <a:bodyPr/>
          <a:lstStyle/>
          <a:p>
            <a:r>
              <a:rPr lang="nb-NO" smtClean="0"/>
              <a:t>Universitetet i Bergen</a:t>
            </a:r>
            <a:endParaRPr lang="nb-NO" dirty="0"/>
          </a:p>
        </p:txBody>
      </p:sp>
      <p:sp>
        <p:nvSpPr>
          <p:cNvPr id="5" name="Date Placeholder 4"/>
          <p:cNvSpPr>
            <a:spLocks noGrp="1"/>
          </p:cNvSpPr>
          <p:nvPr>
            <p:ph type="dt" sz="half" idx="4294967295"/>
          </p:nvPr>
        </p:nvSpPr>
        <p:spPr>
          <a:xfrm>
            <a:off x="0" y="6300788"/>
            <a:ext cx="935038" cy="215900"/>
          </a:xfrm>
        </p:spPr>
        <p:txBody>
          <a:bodyPr/>
          <a:lstStyle/>
          <a:p>
            <a:fld id="{37795928-792A-8644-A7CB-9CB5B84A69E9}" type="datetime1">
              <a:rPr lang="x-none" smtClean="0"/>
              <a:pPr/>
              <a:t>15.06.2016</a:t>
            </a:fld>
            <a:endParaRPr lang="nb-NO" dirty="0"/>
          </a:p>
        </p:txBody>
      </p:sp>
      <p:sp>
        <p:nvSpPr>
          <p:cNvPr id="6" name="Slide Number Placeholder 5"/>
          <p:cNvSpPr>
            <a:spLocks noGrp="1"/>
          </p:cNvSpPr>
          <p:nvPr>
            <p:ph type="sldNum" sz="quarter" idx="4294967295"/>
          </p:nvPr>
        </p:nvSpPr>
        <p:spPr>
          <a:xfrm>
            <a:off x="0" y="6300788"/>
            <a:ext cx="709613" cy="215900"/>
          </a:xfrm>
        </p:spPr>
        <p:txBody>
          <a:bodyPr/>
          <a:lstStyle/>
          <a:p>
            <a:r>
              <a:rPr lang="nb-NO" smtClean="0"/>
              <a:t>Side </a:t>
            </a:r>
            <a:fld id="{06C54713-27B5-4268-B680-29C9FB350413}" type="slidenum">
              <a:rPr lang="nb-NO" smtClean="0"/>
              <a:pPr/>
              <a:t>6</a:t>
            </a:fld>
            <a:endParaRPr lang="nb-NO"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9075" y="781050"/>
            <a:ext cx="8705850" cy="529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206027" y="267251"/>
            <a:ext cx="6481261" cy="369332"/>
          </a:xfrm>
          <a:prstGeom prst="rect">
            <a:avLst/>
          </a:prstGeom>
          <a:noFill/>
        </p:spPr>
        <p:txBody>
          <a:bodyPr wrap="none" rtlCol="0">
            <a:spAutoFit/>
          </a:bodyPr>
          <a:lstStyle/>
          <a:p>
            <a:r>
              <a:rPr lang="nb-NO" b="1" dirty="0" smtClean="0">
                <a:solidFill>
                  <a:srgbClr val="8FA968"/>
                </a:solidFill>
              </a:rPr>
              <a:t>Femårig sivilingeniør – Generell oppbygging (eksempel)</a:t>
            </a:r>
            <a:endParaRPr lang="nb-NO" b="1" dirty="0"/>
          </a:p>
        </p:txBody>
      </p:sp>
    </p:spTree>
    <p:extLst>
      <p:ext uri="{BB962C8B-B14F-4D97-AF65-F5344CB8AC3E}">
        <p14:creationId xmlns:p14="http://schemas.microsoft.com/office/powerpoint/2010/main" val="2836789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764704"/>
            <a:ext cx="7365504" cy="652934"/>
          </a:xfrm>
        </p:spPr>
        <p:txBody>
          <a:bodyPr/>
          <a:lstStyle/>
          <a:p>
            <a:r>
              <a:rPr lang="nb-NO" dirty="0" smtClean="0"/>
              <a:t>Mulige diskusjonspunkter</a:t>
            </a:r>
            <a:endParaRPr lang="nb-NO" dirty="0"/>
          </a:p>
        </p:txBody>
      </p:sp>
      <p:sp>
        <p:nvSpPr>
          <p:cNvPr id="3" name="Content Placeholder 2"/>
          <p:cNvSpPr>
            <a:spLocks noGrp="1"/>
          </p:cNvSpPr>
          <p:nvPr>
            <p:ph idx="1"/>
          </p:nvPr>
        </p:nvSpPr>
        <p:spPr/>
        <p:txBody>
          <a:bodyPr>
            <a:normAutofit fontScale="92500" lnSpcReduction="10000"/>
          </a:bodyPr>
          <a:lstStyle/>
          <a:p>
            <a:r>
              <a:rPr lang="nb-NO" dirty="0" smtClean="0"/>
              <a:t>Innspill til behov og innhold – Hva trenger Helse Bergen?</a:t>
            </a:r>
          </a:p>
          <a:p>
            <a:r>
              <a:rPr lang="nb-NO" dirty="0" smtClean="0"/>
              <a:t>Arbeidsmarked - behov for kandidater lokalt og nasjonalt?</a:t>
            </a:r>
            <a:endParaRPr lang="nb-NO" dirty="0"/>
          </a:p>
          <a:p>
            <a:r>
              <a:rPr lang="nb-NO" dirty="0" smtClean="0"/>
              <a:t>Mulighet for praksisutplassering?</a:t>
            </a:r>
          </a:p>
          <a:p>
            <a:r>
              <a:rPr lang="nb-NO" dirty="0" smtClean="0"/>
              <a:t>Mulighet for omvisninger, «gjesteforelesninger», demonstrasjon av utstyr…..</a:t>
            </a:r>
          </a:p>
          <a:p>
            <a:r>
              <a:rPr lang="nb-NO" dirty="0" smtClean="0"/>
              <a:t>Samarbeid om masteroppgaver?</a:t>
            </a:r>
          </a:p>
          <a:p>
            <a:r>
              <a:rPr lang="nb-NO" dirty="0" smtClean="0"/>
              <a:t>Andre muligheter for undervisningssamarbeid</a:t>
            </a:r>
          </a:p>
          <a:p>
            <a:r>
              <a:rPr lang="nb-NO" dirty="0" smtClean="0"/>
              <a:t>Annet?</a:t>
            </a:r>
          </a:p>
          <a:p>
            <a:endParaRPr lang="nb-NO" dirty="0"/>
          </a:p>
        </p:txBody>
      </p:sp>
      <p:sp>
        <p:nvSpPr>
          <p:cNvPr id="4" name="Footer Placeholder 3"/>
          <p:cNvSpPr>
            <a:spLocks noGrp="1"/>
          </p:cNvSpPr>
          <p:nvPr>
            <p:ph type="ftr" sz="quarter" idx="3"/>
          </p:nvPr>
        </p:nvSpPr>
        <p:spPr/>
        <p:txBody>
          <a:bodyPr/>
          <a:lstStyle/>
          <a:p>
            <a:r>
              <a:rPr lang="nb-NO" smtClean="0"/>
              <a:t>Universitetet i Bergen</a:t>
            </a:r>
            <a:endParaRPr lang="nb-NO" dirty="0"/>
          </a:p>
        </p:txBody>
      </p:sp>
      <p:sp>
        <p:nvSpPr>
          <p:cNvPr id="5" name="Date Placeholder 4"/>
          <p:cNvSpPr>
            <a:spLocks noGrp="1"/>
          </p:cNvSpPr>
          <p:nvPr>
            <p:ph type="dt" sz="half" idx="2"/>
          </p:nvPr>
        </p:nvSpPr>
        <p:spPr/>
        <p:txBody>
          <a:bodyPr/>
          <a:lstStyle/>
          <a:p>
            <a:fld id="{37795928-792A-8644-A7CB-9CB5B84A69E9}" type="datetime1">
              <a:rPr lang="x-none" smtClean="0"/>
              <a:pPr/>
              <a:t>15.06.2016</a:t>
            </a:fld>
            <a:endParaRPr lang="nb-NO" dirty="0"/>
          </a:p>
        </p:txBody>
      </p:sp>
      <p:sp>
        <p:nvSpPr>
          <p:cNvPr id="6" name="Slide Number Placeholder 5"/>
          <p:cNvSpPr>
            <a:spLocks noGrp="1"/>
          </p:cNvSpPr>
          <p:nvPr>
            <p:ph type="sldNum" sz="quarter" idx="4"/>
          </p:nvPr>
        </p:nvSpPr>
        <p:spPr>
          <a:xfrm>
            <a:off x="1691680" y="6309320"/>
            <a:ext cx="709342" cy="216024"/>
          </a:xfrm>
        </p:spPr>
        <p:txBody>
          <a:bodyPr/>
          <a:lstStyle/>
          <a:p>
            <a:r>
              <a:rPr lang="nb-NO" smtClean="0"/>
              <a:t>Side </a:t>
            </a:r>
            <a:fld id="{06C54713-27B5-4268-B680-29C9FB350413}" type="slidenum">
              <a:rPr lang="nb-NO" smtClean="0"/>
              <a:pPr/>
              <a:t>7</a:t>
            </a:fld>
            <a:endParaRPr lang="nb-NO" dirty="0"/>
          </a:p>
        </p:txBody>
      </p:sp>
    </p:spTree>
    <p:extLst>
      <p:ext uri="{BB962C8B-B14F-4D97-AF65-F5344CB8AC3E}">
        <p14:creationId xmlns:p14="http://schemas.microsoft.com/office/powerpoint/2010/main" val="421257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bunntekst 1"/>
          <p:cNvSpPr>
            <a:spLocks noGrp="1"/>
          </p:cNvSpPr>
          <p:nvPr>
            <p:ph type="ftr" sz="quarter" idx="3"/>
          </p:nvPr>
        </p:nvSpPr>
        <p:spPr/>
        <p:txBody>
          <a:bodyPr/>
          <a:lstStyle/>
          <a:p>
            <a:r>
              <a:rPr lang="nb-NO" dirty="0" smtClean="0">
                <a:latin typeface="Times New Roman" panose="02020603050405020304" pitchFamily="18" charset="0"/>
                <a:cs typeface="Times New Roman" panose="02020603050405020304" pitchFamily="18" charset="0"/>
              </a:rPr>
              <a:t>Universitetet i Bergen</a:t>
            </a:r>
            <a:endParaRPr lang="nb-NO" dirty="0">
              <a:latin typeface="Times New Roman" panose="02020603050405020304" pitchFamily="18" charset="0"/>
              <a:cs typeface="Times New Roman" panose="02020603050405020304" pitchFamily="18" charset="0"/>
            </a:endParaRPr>
          </a:p>
        </p:txBody>
      </p:sp>
      <p:pic>
        <p:nvPicPr>
          <p:cNvPr id="5" name="Bilde 4" descr="Miljofyrtarn_.png"/>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7930191" y="5949280"/>
            <a:ext cx="680803" cy="576064"/>
          </a:xfrm>
          <a:prstGeom prst="rect">
            <a:avLst/>
          </a:prstGeom>
        </p:spPr>
      </p:pic>
    </p:spTree>
    <p:extLst>
      <p:ext uri="{BB962C8B-B14F-4D97-AF65-F5344CB8AC3E}">
        <p14:creationId xmlns:p14="http://schemas.microsoft.com/office/powerpoint/2010/main" val="1325218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UiB_norsk_rød-gen">
  <a:themeElements>
    <a:clrScheme name="Egendefinert 2">
      <a:dk1>
        <a:sysClr val="windowText" lastClr="000000"/>
      </a:dk1>
      <a:lt1>
        <a:srgbClr val="FFFFFF"/>
      </a:lt1>
      <a:dk2>
        <a:srgbClr val="716657"/>
      </a:dk2>
      <a:lt2>
        <a:srgbClr val="F5F5F5"/>
      </a:lt2>
      <a:accent1>
        <a:srgbClr val="DB3F3D"/>
      </a:accent1>
      <a:accent2>
        <a:srgbClr val="4EA0B7"/>
      </a:accent2>
      <a:accent3>
        <a:srgbClr val="789A5B"/>
      </a:accent3>
      <a:accent4>
        <a:srgbClr val="CDAB3F"/>
      </a:accent4>
      <a:accent5>
        <a:srgbClr val="705686"/>
      </a:accent5>
      <a:accent6>
        <a:srgbClr val="847268"/>
      </a:accent6>
      <a:hlink>
        <a:srgbClr val="4EA0B7"/>
      </a:hlink>
      <a:folHlink>
        <a:srgbClr val="004C70"/>
      </a:folHlink>
    </a:clrScheme>
    <a:fontScheme name="2015-NyMal-master">
      <a:majorFont>
        <a:latin typeface="Myriad Pro"/>
        <a:ea typeface=""/>
        <a:cs typeface=""/>
      </a:majorFont>
      <a:minorFont>
        <a:latin typeface="Myriad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UiB_norsk_rød-gen.potx</Template>
  <TotalTime>1735</TotalTime>
  <Words>528</Words>
  <Application>Microsoft Office PowerPoint</Application>
  <PresentationFormat>On-screen Show (4:3)</PresentationFormat>
  <Paragraphs>68</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UiB_norsk_rød-gen</vt:lpstr>
      <vt:lpstr>Sivilingeniørprogram i medisinsk teknologi </vt:lpstr>
      <vt:lpstr>Bakgrunn og oppstart</vt:lpstr>
      <vt:lpstr>Hvorfor medisinsk teknologi?</vt:lpstr>
      <vt:lpstr>Krav ved oppretting av nye studier på UiB generelt</vt:lpstr>
      <vt:lpstr>Spesielt for sivilingeniørstudier</vt:lpstr>
      <vt:lpstr>PowerPoint Presentation</vt:lpstr>
      <vt:lpstr>Mulige diskusjonspunkter</vt:lpstr>
      <vt:lpstr>PowerPoint Presentation</vt:lpstr>
    </vt:vector>
  </TitlesOfParts>
  <Company>UiB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Helge Grønhaug</dc:creator>
  <cp:lastModifiedBy>Harald Walderhaug</cp:lastModifiedBy>
  <cp:revision>391</cp:revision>
  <cp:lastPrinted>2016-06-13T08:22:13Z</cp:lastPrinted>
  <dcterms:created xsi:type="dcterms:W3CDTF">2015-10-30T09:38:42Z</dcterms:created>
  <dcterms:modified xsi:type="dcterms:W3CDTF">2016-06-15T11:47:53Z</dcterms:modified>
</cp:coreProperties>
</file>