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0" r:id="rId3"/>
    <p:sldId id="275" r:id="rId4"/>
    <p:sldId id="274" r:id="rId5"/>
    <p:sldId id="273" r:id="rId6"/>
    <p:sldId id="266" r:id="rId7"/>
    <p:sldId id="271" r:id="rId8"/>
    <p:sldId id="269" r:id="rId9"/>
    <p:sldId id="267" r:id="rId10"/>
    <p:sldId id="272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EF6D-445A-46DD-8F9E-BDFE4554F948}" type="datetimeFigureOut">
              <a:rPr lang="nb-NO" smtClean="0"/>
              <a:t>27.05.2015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ACF-5930-44C2-A63A-DADE518C1A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193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EF6D-445A-46DD-8F9E-BDFE4554F948}" type="datetimeFigureOut">
              <a:rPr lang="nb-NO" smtClean="0"/>
              <a:t>27.05.2015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ACF-5930-44C2-A63A-DADE518C1A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945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EF6D-445A-46DD-8F9E-BDFE4554F948}" type="datetimeFigureOut">
              <a:rPr lang="nb-NO" smtClean="0"/>
              <a:t>27.05.2015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ACF-5930-44C2-A63A-DADE518C1A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493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EF6D-445A-46DD-8F9E-BDFE4554F948}" type="datetimeFigureOut">
              <a:rPr lang="nb-NO" smtClean="0"/>
              <a:t>27.05.2015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ACF-5930-44C2-A63A-DADE518C1A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546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EF6D-445A-46DD-8F9E-BDFE4554F948}" type="datetimeFigureOut">
              <a:rPr lang="nb-NO" smtClean="0"/>
              <a:t>27.05.2015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ACF-5930-44C2-A63A-DADE518C1A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987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EF6D-445A-46DD-8F9E-BDFE4554F948}" type="datetimeFigureOut">
              <a:rPr lang="nb-NO" smtClean="0"/>
              <a:t>27.05.2015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ACF-5930-44C2-A63A-DADE518C1A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451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EF6D-445A-46DD-8F9E-BDFE4554F948}" type="datetimeFigureOut">
              <a:rPr lang="nb-NO" smtClean="0"/>
              <a:t>27.05.2015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ACF-5930-44C2-A63A-DADE518C1A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791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EF6D-445A-46DD-8F9E-BDFE4554F948}" type="datetimeFigureOut">
              <a:rPr lang="nb-NO" smtClean="0"/>
              <a:t>27.05.2015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ACF-5930-44C2-A63A-DADE518C1A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1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EF6D-445A-46DD-8F9E-BDFE4554F948}" type="datetimeFigureOut">
              <a:rPr lang="nb-NO" smtClean="0"/>
              <a:t>27.05.2015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ACF-5930-44C2-A63A-DADE518C1A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513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EF6D-445A-46DD-8F9E-BDFE4554F948}" type="datetimeFigureOut">
              <a:rPr lang="nb-NO" smtClean="0"/>
              <a:t>27.05.2015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ACF-5930-44C2-A63A-DADE518C1A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414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EF6D-445A-46DD-8F9E-BDFE4554F948}" type="datetimeFigureOut">
              <a:rPr lang="nb-NO" smtClean="0"/>
              <a:t>27.05.2015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4ACF-5930-44C2-A63A-DADE518C1A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756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7EF6D-445A-46DD-8F9E-BDFE4554F948}" type="datetimeFigureOut">
              <a:rPr lang="nb-NO" smtClean="0"/>
              <a:t>27.05.2015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74ACF-5930-44C2-A63A-DADE518C1A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06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8744" y="404664"/>
            <a:ext cx="7347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Søkertall fra samordna opptak i 2015 – noen hovedtrekk</a:t>
            </a:r>
            <a:endParaRPr lang="nb-NO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86776" y="1052736"/>
            <a:ext cx="70591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1254 primærsøkere til fakultetets studieprogram – reduksjon på 2.7%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For UiB totalt går søkertallene opp, </a:t>
            </a:r>
            <a:r>
              <a:rPr lang="nb-NO" dirty="0" err="1" smtClean="0"/>
              <a:t>MatNat</a:t>
            </a:r>
            <a:r>
              <a:rPr lang="nb-NO" dirty="0" smtClean="0"/>
              <a:t> er eneste fakultet med reduksjon.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Oppdeling av informatikkprogrammene har positiv effekt på totalt antall søkere. Nye studier i datasikkerhet og </a:t>
            </a:r>
            <a:r>
              <a:rPr lang="nb-NO" dirty="0" err="1" smtClean="0"/>
              <a:t>bioinformatikk</a:t>
            </a:r>
            <a:r>
              <a:rPr lang="nb-NO" dirty="0" smtClean="0"/>
              <a:t> trekker henholdsvis 57 og 20 søkere uten at søkertallene på andre informatikkprogram lider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Økning i søkere til integrert lektorutdanning og kjemi fortsetter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PTEK mister rundt 2/3 av søkere, og har nå færre søkere enn studieplasser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God spredning av søkermassen gjør at fakultetet vil kunne fylle opp studieplassene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0625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92" y="1307914"/>
            <a:ext cx="7859640" cy="513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88208" y="692696"/>
            <a:ext cx="6084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Samlet søkerutvikling – Petroleumsteknologi og Geovitenskap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27049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2"/>
            <a:ext cx="7966918" cy="5207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564649"/>
            <a:ext cx="7667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Årlig utvikling i førsteprioritetssøkere til </a:t>
            </a:r>
            <a:r>
              <a:rPr lang="nb-NO" sz="2000" b="1" dirty="0" err="1" smtClean="0"/>
              <a:t>MatNat</a:t>
            </a:r>
            <a:r>
              <a:rPr lang="nb-NO" sz="2000" b="1" dirty="0" smtClean="0"/>
              <a:t> ved samordna opptak</a:t>
            </a:r>
            <a:endParaRPr lang="nb-NO" sz="2000" b="1" dirty="0"/>
          </a:p>
        </p:txBody>
      </p:sp>
    </p:spTree>
    <p:extLst>
      <p:ext uri="{BB962C8B-B14F-4D97-AF65-F5344CB8AC3E}">
        <p14:creationId xmlns:p14="http://schemas.microsoft.com/office/powerpoint/2010/main" val="193702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082309" cy="5281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548680"/>
            <a:ext cx="7449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err="1" smtClean="0"/>
              <a:t>Fakultetsvis</a:t>
            </a:r>
            <a:r>
              <a:rPr lang="nb-NO" b="1" dirty="0" smtClean="0"/>
              <a:t> utvikling i førsteprioritetssøkere til samordna opptak 2011-2015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73695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53520"/>
            <a:ext cx="8082309" cy="5281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476672"/>
            <a:ext cx="4871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/>
              <a:t>Søkerutvikling petroleumsrelaterte program</a:t>
            </a:r>
            <a:endParaRPr lang="nb-NO" sz="2000" b="1" dirty="0"/>
          </a:p>
        </p:txBody>
      </p:sp>
    </p:spTree>
    <p:extLst>
      <p:ext uri="{BB962C8B-B14F-4D97-AF65-F5344CB8AC3E}">
        <p14:creationId xmlns:p14="http://schemas.microsoft.com/office/powerpoint/2010/main" val="45755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8336483" cy="5447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81583" y="260648"/>
            <a:ext cx="47280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b="1" dirty="0" smtClean="0"/>
              <a:t>Petroleumsteknologi og Geovitenskap</a:t>
            </a:r>
          </a:p>
          <a:p>
            <a:pPr algn="ctr"/>
            <a:r>
              <a:rPr lang="nb-NO" b="1" dirty="0" smtClean="0"/>
              <a:t>Prosentandel av </a:t>
            </a:r>
            <a:r>
              <a:rPr lang="nb-NO" b="1" dirty="0" err="1" smtClean="0"/>
              <a:t>MatNats</a:t>
            </a:r>
            <a:r>
              <a:rPr lang="nb-NO" b="1" dirty="0" smtClean="0"/>
              <a:t> førsteprioritetssøkere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303010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15666"/>
            <a:ext cx="8618165" cy="5629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9792" y="245839"/>
            <a:ext cx="4258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Primærsøkere pr studieprogram</a:t>
            </a:r>
            <a:endParaRPr lang="nb-NO" sz="2400" b="1" dirty="0"/>
          </a:p>
        </p:txBody>
      </p:sp>
    </p:spTree>
    <p:extLst>
      <p:ext uri="{BB962C8B-B14F-4D97-AF65-F5344CB8AC3E}">
        <p14:creationId xmlns:p14="http://schemas.microsoft.com/office/powerpoint/2010/main" val="3298663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8291145" cy="5419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548680"/>
            <a:ext cx="7367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Utvikling i antall førsteprioritetssøkere pr studieplass ved samordna opptak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1096532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8180982" cy="5347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4244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2510"/>
            <a:ext cx="8568952" cy="5601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542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143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Harald Walderhaug</dc:creator>
  <cp:lastModifiedBy>Harald Walderhaug</cp:lastModifiedBy>
  <cp:revision>18</cp:revision>
  <dcterms:created xsi:type="dcterms:W3CDTF">2014-05-08T06:40:16Z</dcterms:created>
  <dcterms:modified xsi:type="dcterms:W3CDTF">2015-05-27T06:38:38Z</dcterms:modified>
</cp:coreProperties>
</file>