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F3A04ED-05C0-4802-A011-A5A3E652C5C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5AFB490-224B-45A4-9285-60C725CBEC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DFD08F29-4AC9-4393-93DB-0634FAFE233B}"/>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9669F396-3358-4280-90CD-B1632A8611C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8591416-175F-4AB7-B753-90CF9D83C46B}"/>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222911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B0EF15-ACEA-4C95-BB8C-E2D7B832735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B250091D-A576-4210-A8CB-6389DAD69A00}"/>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3D1184A-3FA8-49A3-85BD-E145D30507E0}"/>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152EFD86-5E40-4B3A-8BF7-5821529C53E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9E2354E-3EEA-4730-90BB-2257254AD284}"/>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338430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CEB1A9D-8AC4-4117-8E59-9C70C53DCED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672BD40-12D1-4CAB-83B3-EF0C4A325BF5}"/>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9B2AEB0-1F08-4763-83DD-AEC5C1B86D36}"/>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4A9E59EC-F2BF-4052-9D57-E7B3BCD05E0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A7A1036-3994-4A48-8702-EBC3F603ED10}"/>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4217385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1D7B6F-7910-4624-8D48-F38FF2259C9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EC0E7BA-7AAE-44BE-94D6-15DCCA0DB8ED}"/>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026ABD0D-74B2-458A-A935-5140B1B61C6D}"/>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4BF65F32-AB84-451F-BE94-D047A1FCFC1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EFE8309-2CDA-4C1B-B170-7CE85E48CA86}"/>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284229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B243D3-7F3D-479C-BD8F-DA6975B7A096}"/>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6C609E30-4FF0-4710-B841-1027F8422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22913C97-9598-4F28-AA1B-3B16E9267AFB}"/>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2129469A-E089-4B8E-9229-38ACDBE147C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9B23697-B6D3-4E66-92E4-8208FD0A96D4}"/>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259989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C00222-9471-44AF-BDD8-0BB6A4AA890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CCEFABA-0407-44E9-AC92-9CD5D04EEC2F}"/>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33CF89B-DCF1-4A57-BB76-991D9A32F073}"/>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D614B99-7513-4B58-A556-F043763C4028}"/>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6" name="Plassholder for bunntekst 5">
            <a:extLst>
              <a:ext uri="{FF2B5EF4-FFF2-40B4-BE49-F238E27FC236}">
                <a16:creationId xmlns:a16="http://schemas.microsoft.com/office/drawing/2014/main" id="{381E8A27-5EAB-4928-8712-BCA6D2D8CEC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04DF6AC-0859-4695-A591-56BA903F2F3C}"/>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380178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F5F68A-C080-4DE3-BBDE-B3D83E9DA86C}"/>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DA130BE7-B8A6-4FA9-B618-FDF56B9A9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67288CE2-BAE0-408F-A92E-8974906C5589}"/>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B7AFD86-D5CD-4E6F-98F5-53DB7601F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19736343-312E-4260-BFC4-FBF51B355F37}"/>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1C87FFB-CDE6-45B0-B9B8-06E530EC1230}"/>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8" name="Plassholder for bunntekst 7">
            <a:extLst>
              <a:ext uri="{FF2B5EF4-FFF2-40B4-BE49-F238E27FC236}">
                <a16:creationId xmlns:a16="http://schemas.microsoft.com/office/drawing/2014/main" id="{044B5DBF-01D5-4D62-AB2C-61C4F50585E7}"/>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E1F8A8B-F81C-4DB3-9058-59E102CE448C}"/>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171558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2C3CCC-8386-4248-ACF8-975AA60C7BF1}"/>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220C3DCA-4AC3-4A68-9BE0-BCD7EBDAF28D}"/>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4" name="Plassholder for bunntekst 3">
            <a:extLst>
              <a:ext uri="{FF2B5EF4-FFF2-40B4-BE49-F238E27FC236}">
                <a16:creationId xmlns:a16="http://schemas.microsoft.com/office/drawing/2014/main" id="{04775C9F-FEE7-4557-9CD6-B0261532D657}"/>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F09FAE3D-15AE-4332-A704-3C68C0C52110}"/>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5873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02A77ED1-269C-40FF-B0E2-AEB0F35B78E3}"/>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3" name="Plassholder for bunntekst 2">
            <a:extLst>
              <a:ext uri="{FF2B5EF4-FFF2-40B4-BE49-F238E27FC236}">
                <a16:creationId xmlns:a16="http://schemas.microsoft.com/office/drawing/2014/main" id="{DB0047E1-D929-4756-9DB4-BDADDBB3A52E}"/>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600DCF7-C470-40F5-A390-0247630E7740}"/>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258387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A2E6429-791A-491E-97F5-4BD6CF8D480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910E9B7-DC9F-4F21-8839-FA41DCE1F3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27E700E-FE55-4D9D-A540-3301CC5F8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ED7308D-10CE-4372-AD4F-C993D5FC629C}"/>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6" name="Plassholder for bunntekst 5">
            <a:extLst>
              <a:ext uri="{FF2B5EF4-FFF2-40B4-BE49-F238E27FC236}">
                <a16:creationId xmlns:a16="http://schemas.microsoft.com/office/drawing/2014/main" id="{A04FD158-9C88-42B9-A34F-0AD058F8795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439835CB-7D3D-4820-9840-8BD224C20566}"/>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341154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D416D9-8DAD-4E97-BBD6-4B9338C9630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D26A8BAB-DBA3-4E01-B433-AE130E60C0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22DEE25C-8F13-4225-A732-DA92AAA62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A498D8B-E2E8-496E-864E-C97174532806}"/>
              </a:ext>
            </a:extLst>
          </p:cNvPr>
          <p:cNvSpPr>
            <a:spLocks noGrp="1"/>
          </p:cNvSpPr>
          <p:nvPr>
            <p:ph type="dt" sz="half" idx="10"/>
          </p:nvPr>
        </p:nvSpPr>
        <p:spPr/>
        <p:txBody>
          <a:bodyPr/>
          <a:lstStyle/>
          <a:p>
            <a:fld id="{0B890C45-3697-4C1E-9E2A-4C08927E4645}" type="datetimeFigureOut">
              <a:rPr lang="nb-NO" smtClean="0"/>
              <a:t>04.02.2019</a:t>
            </a:fld>
            <a:endParaRPr lang="nb-NO"/>
          </a:p>
        </p:txBody>
      </p:sp>
      <p:sp>
        <p:nvSpPr>
          <p:cNvPr id="6" name="Plassholder for bunntekst 5">
            <a:extLst>
              <a:ext uri="{FF2B5EF4-FFF2-40B4-BE49-F238E27FC236}">
                <a16:creationId xmlns:a16="http://schemas.microsoft.com/office/drawing/2014/main" id="{43F6A399-C75E-4543-BADA-898F8B6C640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64D60A4-5FAE-4D65-9CDA-E251A2FF5127}"/>
              </a:ext>
            </a:extLst>
          </p:cNvPr>
          <p:cNvSpPr>
            <a:spLocks noGrp="1"/>
          </p:cNvSpPr>
          <p:nvPr>
            <p:ph type="sldNum" sz="quarter" idx="12"/>
          </p:nvPr>
        </p:nvSpPr>
        <p:spPr/>
        <p:txBody>
          <a:bodyPr/>
          <a:lstStyle/>
          <a:p>
            <a:fld id="{407F931D-6756-45DB-AAAC-B44A0079818C}" type="slidenum">
              <a:rPr lang="nb-NO" smtClean="0"/>
              <a:t>‹#›</a:t>
            </a:fld>
            <a:endParaRPr lang="nb-NO"/>
          </a:p>
        </p:txBody>
      </p:sp>
    </p:spTree>
    <p:extLst>
      <p:ext uri="{BB962C8B-B14F-4D97-AF65-F5344CB8AC3E}">
        <p14:creationId xmlns:p14="http://schemas.microsoft.com/office/powerpoint/2010/main" val="281676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B830E6B6-A256-4F53-BCE3-E333593F9D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02B3FC2-8BB6-4EDC-BFB6-E6D5F504A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00737F-5B6F-4551-AEC3-2B8F21AF6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90C45-3697-4C1E-9E2A-4C08927E4645}" type="datetimeFigureOut">
              <a:rPr lang="nb-NO" smtClean="0"/>
              <a:t>04.02.2019</a:t>
            </a:fld>
            <a:endParaRPr lang="nb-NO"/>
          </a:p>
        </p:txBody>
      </p:sp>
      <p:sp>
        <p:nvSpPr>
          <p:cNvPr id="5" name="Plassholder for bunntekst 4">
            <a:extLst>
              <a:ext uri="{FF2B5EF4-FFF2-40B4-BE49-F238E27FC236}">
                <a16:creationId xmlns:a16="http://schemas.microsoft.com/office/drawing/2014/main" id="{8925F202-C7FA-4CDE-B7E3-3D17DBB739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047F42E-C00B-4015-BFC6-9619CE5E0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F931D-6756-45DB-AAAC-B44A0079818C}" type="slidenum">
              <a:rPr lang="nb-NO" smtClean="0"/>
              <a:t>‹#›</a:t>
            </a:fld>
            <a:endParaRPr lang="nb-NO"/>
          </a:p>
        </p:txBody>
      </p:sp>
    </p:spTree>
    <p:extLst>
      <p:ext uri="{BB962C8B-B14F-4D97-AF65-F5344CB8AC3E}">
        <p14:creationId xmlns:p14="http://schemas.microsoft.com/office/powerpoint/2010/main" val="149154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DCA4E5-FF2D-43DE-B4D3-F6F230638AB7}"/>
              </a:ext>
            </a:extLst>
          </p:cNvPr>
          <p:cNvSpPr>
            <a:spLocks noGrp="1"/>
          </p:cNvSpPr>
          <p:nvPr>
            <p:ph type="ctrTitle"/>
          </p:nvPr>
        </p:nvSpPr>
        <p:spPr>
          <a:xfrm>
            <a:off x="1524000" y="1122363"/>
            <a:ext cx="9144000" cy="1813342"/>
          </a:xfrm>
        </p:spPr>
        <p:txBody>
          <a:bodyPr/>
          <a:lstStyle/>
          <a:p>
            <a:r>
              <a:rPr lang="nb-NO" dirty="0"/>
              <a:t>Digital eksamen</a:t>
            </a:r>
            <a:br>
              <a:rPr lang="nb-NO" dirty="0"/>
            </a:br>
            <a:r>
              <a:rPr lang="nb-NO" dirty="0"/>
              <a:t>- relevante tilbud</a:t>
            </a:r>
          </a:p>
        </p:txBody>
      </p:sp>
      <p:sp>
        <p:nvSpPr>
          <p:cNvPr id="3" name="Undertittel 2">
            <a:extLst>
              <a:ext uri="{FF2B5EF4-FFF2-40B4-BE49-F238E27FC236}">
                <a16:creationId xmlns:a16="http://schemas.microsoft.com/office/drawing/2014/main" id="{3518BD11-D3E0-4789-948F-70B154EB3952}"/>
              </a:ext>
            </a:extLst>
          </p:cNvPr>
          <p:cNvSpPr>
            <a:spLocks noGrp="1"/>
          </p:cNvSpPr>
          <p:nvPr>
            <p:ph type="subTitle" idx="1"/>
          </p:nvPr>
        </p:nvSpPr>
        <p:spPr>
          <a:xfrm>
            <a:off x="1524000" y="3602038"/>
            <a:ext cx="9144000" cy="2558130"/>
          </a:xfrm>
        </p:spPr>
        <p:txBody>
          <a:bodyPr>
            <a:normAutofit lnSpcReduction="10000"/>
          </a:bodyPr>
          <a:lstStyle/>
          <a:p>
            <a:r>
              <a:rPr lang="nb-NO" sz="3000" dirty="0"/>
              <a:t>Læringsdag for administrativt ansatte – MN januar 2019</a:t>
            </a:r>
          </a:p>
          <a:p>
            <a:endParaRPr lang="nb-NO" dirty="0"/>
          </a:p>
          <a:p>
            <a:r>
              <a:rPr lang="nb-NO" dirty="0"/>
              <a:t>«UiB bruker </a:t>
            </a:r>
            <a:r>
              <a:rPr lang="nb-NO" dirty="0" err="1"/>
              <a:t>Inspera</a:t>
            </a:r>
            <a:r>
              <a:rPr lang="nb-NO" dirty="0"/>
              <a:t> </a:t>
            </a:r>
            <a:r>
              <a:rPr lang="nb-NO" dirty="0" err="1"/>
              <a:t>Assessment</a:t>
            </a:r>
            <a:r>
              <a:rPr lang="nb-NO" dirty="0"/>
              <a:t> for den digitale vurderingsprosessen knyttet til eksamen. Studieadministrasjonen er godt kjent med programmet gjennom kurs, brukerveiledninger og praktisk bruk, men har gitt innspill til tema som kan løfte oss enda videre. Innspillene er overbrakt kursholder, men spill gjerne inn flere tema i </a:t>
            </a:r>
            <a:r>
              <a:rPr lang="nb-NO" dirty="0" err="1"/>
              <a:t>skjemaker</a:t>
            </a:r>
            <a:r>
              <a:rPr lang="nb-NO" dirty="0"/>
              <a:t>»</a:t>
            </a:r>
          </a:p>
        </p:txBody>
      </p:sp>
    </p:spTree>
    <p:extLst>
      <p:ext uri="{BB962C8B-B14F-4D97-AF65-F5344CB8AC3E}">
        <p14:creationId xmlns:p14="http://schemas.microsoft.com/office/powerpoint/2010/main" val="73228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a:extLst>
              <a:ext uri="{FF2B5EF4-FFF2-40B4-BE49-F238E27FC236}">
                <a16:creationId xmlns:a16="http://schemas.microsoft.com/office/drawing/2014/main" id="{E6B6081D-5B94-408F-9963-9FBF162DA0D5}"/>
              </a:ext>
            </a:extLst>
          </p:cNvPr>
          <p:cNvSpPr>
            <a:spLocks noGrp="1"/>
          </p:cNvSpPr>
          <p:nvPr>
            <p:ph type="title"/>
          </p:nvPr>
        </p:nvSpPr>
        <p:spPr>
          <a:xfrm>
            <a:off x="838200" y="389190"/>
            <a:ext cx="10515600" cy="725738"/>
          </a:xfrm>
        </p:spPr>
        <p:txBody>
          <a:bodyPr/>
          <a:lstStyle/>
          <a:p>
            <a:r>
              <a:rPr lang="nb-NO" dirty="0"/>
              <a:t>Innspill i forkant</a:t>
            </a:r>
          </a:p>
        </p:txBody>
      </p:sp>
      <p:sp>
        <p:nvSpPr>
          <p:cNvPr id="9" name="Plassholder for innhold 8">
            <a:extLst>
              <a:ext uri="{FF2B5EF4-FFF2-40B4-BE49-F238E27FC236}">
                <a16:creationId xmlns:a16="http://schemas.microsoft.com/office/drawing/2014/main" id="{91080A9C-14AE-4531-9387-19AEA5ED8C0B}"/>
              </a:ext>
            </a:extLst>
          </p:cNvPr>
          <p:cNvSpPr>
            <a:spLocks noGrp="1"/>
          </p:cNvSpPr>
          <p:nvPr>
            <p:ph sz="half" idx="1"/>
          </p:nvPr>
        </p:nvSpPr>
        <p:spPr>
          <a:xfrm>
            <a:off x="838199" y="1344361"/>
            <a:ext cx="9589169" cy="4351338"/>
          </a:xfrm>
        </p:spPr>
        <p:txBody>
          <a:bodyPr>
            <a:normAutofit fontScale="62500" lnSpcReduction="20000"/>
          </a:bodyPr>
          <a:lstStyle/>
          <a:p>
            <a:r>
              <a:rPr lang="nb-NO" dirty="0"/>
              <a:t>Tema/ kurs: hvordan er de forskjellige vurderingsmulighetene i </a:t>
            </a:r>
            <a:r>
              <a:rPr lang="nb-NO" dirty="0" err="1"/>
              <a:t>Inspera</a:t>
            </a:r>
            <a:r>
              <a:rPr lang="nb-NO" dirty="0"/>
              <a:t>? (hører ofte sensorene klage at det er alt for vanskelig å bruke </a:t>
            </a:r>
            <a:r>
              <a:rPr lang="nb-NO" dirty="0" err="1"/>
              <a:t>Inspera</a:t>
            </a:r>
            <a:r>
              <a:rPr lang="nb-NO" dirty="0"/>
              <a:t> til å rette eksamensbesvarelsene)</a:t>
            </a:r>
          </a:p>
          <a:p>
            <a:r>
              <a:rPr lang="nb-NO" dirty="0"/>
              <a:t>Ulike muligheter ved sensurering og hvordan disse kan og bør brukes</a:t>
            </a:r>
          </a:p>
          <a:p>
            <a:r>
              <a:rPr lang="nb-NO" dirty="0"/>
              <a:t>«Vi ønsker å vite litt om hvordan karakterene blir regnet ut, ut i fra poengsummene. Har erfaring fra enkelte </a:t>
            </a:r>
            <a:r>
              <a:rPr lang="nb-NO" dirty="0" err="1"/>
              <a:t>emneansvarlige</a:t>
            </a:r>
            <a:r>
              <a:rPr lang="nb-NO" dirty="0"/>
              <a:t> som mener karakteren som regnes ut blir lavere enn det poengsummene sier.»</a:t>
            </a:r>
          </a:p>
          <a:p>
            <a:endParaRPr lang="nb-NO" dirty="0"/>
          </a:p>
          <a:p>
            <a:r>
              <a:rPr lang="nb-NO" dirty="0"/>
              <a:t>Jeg ønsker meg en oversikt over rammene for eksamensoppgavene i </a:t>
            </a:r>
            <a:r>
              <a:rPr lang="nb-NO" dirty="0" err="1"/>
              <a:t>Inspera</a:t>
            </a:r>
            <a:r>
              <a:rPr lang="nb-NO" dirty="0"/>
              <a:t>. Hvilke innstillinger jeg setter bestemmer det faglærere og sensorer ser, men det er vanskelig å få god oversikt over hva som er «produktet» de ulike innstillingene. I bruksanvisningen er det ikke alltid lett å se hva en bør velge i ulike sammenhenger.»</a:t>
            </a:r>
          </a:p>
          <a:p>
            <a:endParaRPr lang="nb-NO" dirty="0"/>
          </a:p>
          <a:p>
            <a:r>
              <a:rPr lang="nb-NO" dirty="0"/>
              <a:t>Lage eksamensoppgaver: gjennomgang av forskjellig type spørsmål. Tips og triks.</a:t>
            </a:r>
          </a:p>
          <a:p>
            <a:r>
              <a:rPr lang="nb-NO" dirty="0" err="1"/>
              <a:t>Inspera</a:t>
            </a:r>
            <a:r>
              <a:rPr lang="nb-NO" dirty="0"/>
              <a:t> – emner med mye matte og programmering (Hvordan og når vil </a:t>
            </a:r>
            <a:r>
              <a:rPr lang="nb-NO" dirty="0" err="1"/>
              <a:t>Inspera</a:t>
            </a:r>
            <a:r>
              <a:rPr lang="nb-NO" dirty="0"/>
              <a:t> blir forberedt slik at emner ved </a:t>
            </a:r>
            <a:r>
              <a:rPr lang="nb-NO" dirty="0" err="1"/>
              <a:t>MatNat</a:t>
            </a:r>
            <a:r>
              <a:rPr lang="nb-NO" dirty="0"/>
              <a:t> kan bruke det? Hvordan kan vi motivere de vitenskapelige å bruke </a:t>
            </a:r>
            <a:r>
              <a:rPr lang="nb-NO" dirty="0" err="1"/>
              <a:t>Inspera</a:t>
            </a:r>
            <a:r>
              <a:rPr lang="nb-NO" dirty="0"/>
              <a:t>?)</a:t>
            </a:r>
          </a:p>
        </p:txBody>
      </p:sp>
      <p:sp>
        <p:nvSpPr>
          <p:cNvPr id="10" name="Plassholder for innhold 9">
            <a:extLst>
              <a:ext uri="{FF2B5EF4-FFF2-40B4-BE49-F238E27FC236}">
                <a16:creationId xmlns:a16="http://schemas.microsoft.com/office/drawing/2014/main" id="{288DA794-DDB5-4659-B622-DE652E7DB232}"/>
              </a:ext>
            </a:extLst>
          </p:cNvPr>
          <p:cNvSpPr>
            <a:spLocks noGrp="1"/>
          </p:cNvSpPr>
          <p:nvPr>
            <p:ph sz="half" idx="2"/>
          </p:nvPr>
        </p:nvSpPr>
        <p:spPr>
          <a:xfrm>
            <a:off x="10635916" y="1344361"/>
            <a:ext cx="717884" cy="4351338"/>
          </a:xfrm>
        </p:spPr>
        <p:txBody>
          <a:bodyPr>
            <a:normAutofit fontScale="62500" lnSpcReduction="20000"/>
          </a:bodyPr>
          <a:lstStyle/>
          <a:p>
            <a:endParaRPr lang="nb-NO" dirty="0"/>
          </a:p>
        </p:txBody>
      </p:sp>
    </p:spTree>
    <p:extLst>
      <p:ext uri="{BB962C8B-B14F-4D97-AF65-F5344CB8AC3E}">
        <p14:creationId xmlns:p14="http://schemas.microsoft.com/office/powerpoint/2010/main" val="428358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tel 14">
            <a:extLst>
              <a:ext uri="{FF2B5EF4-FFF2-40B4-BE49-F238E27FC236}">
                <a16:creationId xmlns:a16="http://schemas.microsoft.com/office/drawing/2014/main" id="{B26AA37F-5389-4C12-8465-198F0595106E}"/>
              </a:ext>
            </a:extLst>
          </p:cNvPr>
          <p:cNvSpPr>
            <a:spLocks noGrp="1"/>
          </p:cNvSpPr>
          <p:nvPr>
            <p:ph type="title"/>
          </p:nvPr>
        </p:nvSpPr>
        <p:spPr/>
        <p:txBody>
          <a:bodyPr/>
          <a:lstStyle/>
          <a:p>
            <a:r>
              <a:rPr lang="nb-NO" dirty="0"/>
              <a:t>Timeplan:</a:t>
            </a:r>
          </a:p>
        </p:txBody>
      </p:sp>
      <p:sp>
        <p:nvSpPr>
          <p:cNvPr id="16" name="Plassholder for innhold 15">
            <a:extLst>
              <a:ext uri="{FF2B5EF4-FFF2-40B4-BE49-F238E27FC236}">
                <a16:creationId xmlns:a16="http://schemas.microsoft.com/office/drawing/2014/main" id="{044CFB99-1DA3-42B1-B25A-392479B85A5C}"/>
              </a:ext>
            </a:extLst>
          </p:cNvPr>
          <p:cNvSpPr>
            <a:spLocks noGrp="1"/>
          </p:cNvSpPr>
          <p:nvPr>
            <p:ph sz="half" idx="1"/>
          </p:nvPr>
        </p:nvSpPr>
        <p:spPr>
          <a:xfrm>
            <a:off x="838199" y="1825625"/>
            <a:ext cx="8674769" cy="4351338"/>
          </a:xfrm>
        </p:spPr>
        <p:txBody>
          <a:bodyPr>
            <a:normAutofit/>
          </a:bodyPr>
          <a:lstStyle/>
          <a:p>
            <a:r>
              <a:rPr lang="nb-NO" dirty="0"/>
              <a:t>Vurdering – arbeidsflyt og funksjonalitet i sensurarbeid</a:t>
            </a:r>
          </a:p>
          <a:p>
            <a:r>
              <a:rPr lang="nb-NO" dirty="0"/>
              <a:t>Innstillinger i prøven</a:t>
            </a:r>
          </a:p>
          <a:p>
            <a:pPr lvl="1"/>
            <a:r>
              <a:rPr lang="nb-NO" dirty="0"/>
              <a:t>Brukeropplevelse for student</a:t>
            </a:r>
          </a:p>
          <a:p>
            <a:pPr lvl="1"/>
            <a:r>
              <a:rPr lang="nb-NO" dirty="0"/>
              <a:t>Brukeropplevelse/funksjonalitet for sensor</a:t>
            </a:r>
          </a:p>
          <a:p>
            <a:r>
              <a:rPr lang="nb-NO" dirty="0"/>
              <a:t>Typer oppgaver (hvis tid)</a:t>
            </a:r>
          </a:p>
          <a:p>
            <a:r>
              <a:rPr lang="nb-NO" dirty="0"/>
              <a:t>Kort om matte/programmering (hvis tid)</a:t>
            </a:r>
          </a:p>
          <a:p>
            <a:pPr marL="0" indent="0">
              <a:buNone/>
            </a:pPr>
            <a:endParaRPr lang="nb-NO" dirty="0"/>
          </a:p>
          <a:p>
            <a:pPr marL="457200" lvl="1" indent="0">
              <a:buNone/>
            </a:pPr>
            <a:r>
              <a:rPr lang="nb-NO" dirty="0"/>
              <a:t>Innspill?</a:t>
            </a:r>
          </a:p>
          <a:p>
            <a:endParaRPr lang="nb-NO" dirty="0"/>
          </a:p>
          <a:p>
            <a:endParaRPr lang="nb-NO" dirty="0"/>
          </a:p>
        </p:txBody>
      </p:sp>
      <p:sp>
        <p:nvSpPr>
          <p:cNvPr id="17" name="Plassholder for innhold 16">
            <a:extLst>
              <a:ext uri="{FF2B5EF4-FFF2-40B4-BE49-F238E27FC236}">
                <a16:creationId xmlns:a16="http://schemas.microsoft.com/office/drawing/2014/main" id="{6DAF67E5-B994-4644-ADA5-2AFDEC2FD48F}"/>
              </a:ext>
            </a:extLst>
          </p:cNvPr>
          <p:cNvSpPr>
            <a:spLocks noGrp="1"/>
          </p:cNvSpPr>
          <p:nvPr>
            <p:ph sz="half" idx="2"/>
          </p:nvPr>
        </p:nvSpPr>
        <p:spPr>
          <a:xfrm>
            <a:off x="9641304" y="1825625"/>
            <a:ext cx="1712495" cy="4351338"/>
          </a:xfrm>
        </p:spPr>
        <p:txBody>
          <a:bodyPr>
            <a:normAutofit/>
          </a:bodyPr>
          <a:lstStyle/>
          <a:p>
            <a:r>
              <a:rPr lang="nb-NO" dirty="0"/>
              <a:t>45 min</a:t>
            </a:r>
          </a:p>
          <a:p>
            <a:r>
              <a:rPr lang="nb-NO" dirty="0"/>
              <a:t>15 min</a:t>
            </a:r>
          </a:p>
          <a:p>
            <a:pPr lvl="1"/>
            <a:endParaRPr lang="nb-NO" dirty="0"/>
          </a:p>
          <a:p>
            <a:pPr lvl="1"/>
            <a:endParaRPr lang="nb-NO" dirty="0"/>
          </a:p>
          <a:p>
            <a:r>
              <a:rPr lang="nb-NO" dirty="0"/>
              <a:t>10 min</a:t>
            </a:r>
          </a:p>
          <a:p>
            <a:r>
              <a:rPr lang="nb-NO" dirty="0"/>
              <a:t>5 min</a:t>
            </a:r>
          </a:p>
          <a:p>
            <a:endParaRPr lang="nb-NO" dirty="0"/>
          </a:p>
        </p:txBody>
      </p:sp>
    </p:spTree>
    <p:extLst>
      <p:ext uri="{BB962C8B-B14F-4D97-AF65-F5344CB8AC3E}">
        <p14:creationId xmlns:p14="http://schemas.microsoft.com/office/powerpoint/2010/main" val="1154741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293</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Office-tema</vt:lpstr>
      <vt:lpstr>Digital eksamen - relevante tilbud</vt:lpstr>
      <vt:lpstr>Innspill i forkant</vt:lpstr>
      <vt:lpstr>Timeplan: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eksamen - relevante tilbud</dc:title>
  <dc:creator>Siv Hovland Erstad</dc:creator>
  <cp:lastModifiedBy>Trine Steensæth</cp:lastModifiedBy>
  <cp:revision>5</cp:revision>
  <dcterms:created xsi:type="dcterms:W3CDTF">2019-01-31T09:24:57Z</dcterms:created>
  <dcterms:modified xsi:type="dcterms:W3CDTF">2019-02-04T07:40:41Z</dcterms:modified>
</cp:coreProperties>
</file>