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29" r:id="rId3"/>
    <p:sldId id="328" r:id="rId4"/>
    <p:sldId id="330" r:id="rId5"/>
  </p:sldIdLst>
  <p:sldSz cx="9144000" cy="5143500" type="screen16x9"/>
  <p:notesSz cx="6858000" cy="11334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329"/>
            <p14:sldId id="328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79263" autoAdjust="0"/>
  </p:normalViewPr>
  <p:slideViewPr>
    <p:cSldViewPr snapToGrid="0">
      <p:cViewPr varScale="1">
        <p:scale>
          <a:sx n="91" d="100"/>
          <a:sy n="91" d="100"/>
        </p:scale>
        <p:origin x="19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Christensen" userId="205e6915-f4ba-4a18-9aad-63f39b3a196f" providerId="ADAL" clId="{2CD17C7F-24E0-7940-9CE8-43A820DA39B3}"/>
    <pc:docChg chg="custSel addSld modSld">
      <pc:chgData name="Ingrid Christensen" userId="205e6915-f4ba-4a18-9aad-63f39b3a196f" providerId="ADAL" clId="{2CD17C7F-24E0-7940-9CE8-43A820DA39B3}" dt="2019-04-26T08:48:15.959" v="577" actId="20577"/>
      <pc:docMkLst>
        <pc:docMk/>
      </pc:docMkLst>
      <pc:sldChg chg="delSp modSp">
        <pc:chgData name="Ingrid Christensen" userId="205e6915-f4ba-4a18-9aad-63f39b3a196f" providerId="ADAL" clId="{2CD17C7F-24E0-7940-9CE8-43A820DA39B3}" dt="2019-04-26T08:26:45.101" v="185" actId="20577"/>
        <pc:sldMkLst>
          <pc:docMk/>
          <pc:sldMk cId="274618497" sldId="263"/>
        </pc:sldMkLst>
        <pc:spChg chg="mod">
          <ac:chgData name="Ingrid Christensen" userId="205e6915-f4ba-4a18-9aad-63f39b3a196f" providerId="ADAL" clId="{2CD17C7F-24E0-7940-9CE8-43A820DA39B3}" dt="2019-04-26T08:26:45.101" v="185" actId="20577"/>
          <ac:spMkLst>
            <pc:docMk/>
            <pc:sldMk cId="274618497" sldId="263"/>
            <ac:spMk id="9" creationId="{00000000-0000-0000-0000-000000000000}"/>
          </ac:spMkLst>
        </pc:spChg>
        <pc:picChg chg="del">
          <ac:chgData name="Ingrid Christensen" userId="205e6915-f4ba-4a18-9aad-63f39b3a196f" providerId="ADAL" clId="{2CD17C7F-24E0-7940-9CE8-43A820DA39B3}" dt="2019-04-26T07:45:08.700" v="60" actId="478"/>
          <ac:picMkLst>
            <pc:docMk/>
            <pc:sldMk cId="274618497" sldId="263"/>
            <ac:picMk id="2" creationId="{00000000-0000-0000-0000-000000000000}"/>
          </ac:picMkLst>
        </pc:picChg>
      </pc:sldChg>
      <pc:sldChg chg="modSp">
        <pc:chgData name="Ingrid Christensen" userId="205e6915-f4ba-4a18-9aad-63f39b3a196f" providerId="ADAL" clId="{2CD17C7F-24E0-7940-9CE8-43A820DA39B3}" dt="2019-04-26T08:40:50.297" v="290" actId="20577"/>
        <pc:sldMkLst>
          <pc:docMk/>
          <pc:sldMk cId="875553816" sldId="328"/>
        </pc:sldMkLst>
        <pc:spChg chg="mod">
          <ac:chgData name="Ingrid Christensen" userId="205e6915-f4ba-4a18-9aad-63f39b3a196f" providerId="ADAL" clId="{2CD17C7F-24E0-7940-9CE8-43A820DA39B3}" dt="2019-04-26T08:24:59.303" v="113" actId="20577"/>
          <ac:spMkLst>
            <pc:docMk/>
            <pc:sldMk cId="875553816" sldId="328"/>
            <ac:spMk id="2" creationId="{00000000-0000-0000-0000-000000000000}"/>
          </ac:spMkLst>
        </pc:spChg>
        <pc:spChg chg="mod">
          <ac:chgData name="Ingrid Christensen" userId="205e6915-f4ba-4a18-9aad-63f39b3a196f" providerId="ADAL" clId="{2CD17C7F-24E0-7940-9CE8-43A820DA39B3}" dt="2019-04-26T08:40:50.297" v="290" actId="20577"/>
          <ac:spMkLst>
            <pc:docMk/>
            <pc:sldMk cId="875553816" sldId="328"/>
            <ac:spMk id="3" creationId="{00000000-0000-0000-0000-000000000000}"/>
          </ac:spMkLst>
        </pc:spChg>
      </pc:sldChg>
      <pc:sldChg chg="modSp add">
        <pc:chgData name="Ingrid Christensen" userId="205e6915-f4ba-4a18-9aad-63f39b3a196f" providerId="ADAL" clId="{2CD17C7F-24E0-7940-9CE8-43A820DA39B3}" dt="2019-04-26T08:48:15.959" v="577" actId="20577"/>
        <pc:sldMkLst>
          <pc:docMk/>
          <pc:sldMk cId="3761015279" sldId="329"/>
        </pc:sldMkLst>
        <pc:spChg chg="mod">
          <ac:chgData name="Ingrid Christensen" userId="205e6915-f4ba-4a18-9aad-63f39b3a196f" providerId="ADAL" clId="{2CD17C7F-24E0-7940-9CE8-43A820DA39B3}" dt="2019-04-26T07:44:02.249" v="55" actId="20577"/>
          <ac:spMkLst>
            <pc:docMk/>
            <pc:sldMk cId="3761015279" sldId="329"/>
            <ac:spMk id="2" creationId="{FFE66BEF-3FFB-204B-8512-A3195CC6E8CD}"/>
          </ac:spMkLst>
        </pc:spChg>
        <pc:spChg chg="mod">
          <ac:chgData name="Ingrid Christensen" userId="205e6915-f4ba-4a18-9aad-63f39b3a196f" providerId="ADAL" clId="{2CD17C7F-24E0-7940-9CE8-43A820DA39B3}" dt="2019-04-26T08:48:15.959" v="577" actId="20577"/>
          <ac:spMkLst>
            <pc:docMk/>
            <pc:sldMk cId="3761015279" sldId="329"/>
            <ac:spMk id="3" creationId="{1FBF3E8A-CFD1-B64B-86D4-65C1A00A0B71}"/>
          </ac:spMkLst>
        </pc:spChg>
      </pc:sldChg>
      <pc:sldChg chg="modSp add">
        <pc:chgData name="Ingrid Christensen" userId="205e6915-f4ba-4a18-9aad-63f39b3a196f" providerId="ADAL" clId="{2CD17C7F-24E0-7940-9CE8-43A820DA39B3}" dt="2019-04-26T08:44:35.969" v="459" actId="27636"/>
        <pc:sldMkLst>
          <pc:docMk/>
          <pc:sldMk cId="3247370608" sldId="330"/>
        </pc:sldMkLst>
        <pc:spChg chg="mod">
          <ac:chgData name="Ingrid Christensen" userId="205e6915-f4ba-4a18-9aad-63f39b3a196f" providerId="ADAL" clId="{2CD17C7F-24E0-7940-9CE8-43A820DA39B3}" dt="2019-04-26T08:24:39.052" v="103" actId="20577"/>
          <ac:spMkLst>
            <pc:docMk/>
            <pc:sldMk cId="3247370608" sldId="330"/>
            <ac:spMk id="2" creationId="{E2568AF9-9E1C-B145-A552-2C7A9B3580F4}"/>
          </ac:spMkLst>
        </pc:spChg>
        <pc:spChg chg="mod">
          <ac:chgData name="Ingrid Christensen" userId="205e6915-f4ba-4a18-9aad-63f39b3a196f" providerId="ADAL" clId="{2CD17C7F-24E0-7940-9CE8-43A820DA39B3}" dt="2019-04-26T08:44:35.969" v="459" actId="27636"/>
          <ac:spMkLst>
            <pc:docMk/>
            <pc:sldMk cId="3247370608" sldId="330"/>
            <ac:spMk id="3" creationId="{AD91BD79-B6C0-C244-83B2-05E2744CC1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30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513" y="4212000"/>
            <a:ext cx="3312000" cy="576000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5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388800"/>
            <a:ext cx="6336000" cy="3852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914399" y="1340189"/>
            <a:ext cx="6933451" cy="10033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b-NO" sz="28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Generiske ferdigheter -</a:t>
            </a:r>
            <a:br>
              <a:rPr lang="nb-NO" sz="28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</a:br>
            <a:r>
              <a:rPr lang="nb-NO" sz="28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planer for implementering</a:t>
            </a:r>
            <a:br>
              <a:rPr lang="nb-NO" sz="28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</a:br>
            <a:r>
              <a:rPr lang="nb-NO" sz="28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Fellesmøte 26. april 2019</a:t>
            </a:r>
            <a:r>
              <a:rPr lang="nb-NO" sz="2800" dirty="0">
                <a:latin typeface="Century Gothic" panose="020B0502020202020204" pitchFamily="34" charset="0"/>
                <a:cs typeface="Calibri Light" panose="020F0302020204030204" pitchFamily="34" charset="0"/>
              </a:rPr>
              <a:t/>
            </a:r>
            <a:br>
              <a:rPr lang="nb-NO" sz="2800" dirty="0">
                <a:latin typeface="Century Gothic" panose="020B0502020202020204" pitchFamily="34" charset="0"/>
                <a:cs typeface="Calibri Light" panose="020F0302020204030204" pitchFamily="34" charset="0"/>
              </a:rPr>
            </a:br>
            <a:endParaRPr lang="nb-NO" sz="2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Undertit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Det matematisk-naturvitenskapelige fakultet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097208" y="-725862"/>
            <a:ext cx="6933455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/>
              <a:t>Her kan du skrive enhet/tilhørighet. Sett blank hvis dette ikke er aktuelt. </a:t>
            </a:r>
            <a:br>
              <a:rPr lang="nb-NO" sz="1200" i="1"/>
            </a:br>
            <a:r>
              <a:rPr lang="nb-NO" sz="1200" i="1"/>
              <a:t>Innhold i dette fetet styres her: Meny -&gt; Vis -&gt; Topptekst og bunntekst</a:t>
            </a:r>
          </a:p>
        </p:txBody>
      </p:sp>
      <p:cxnSp>
        <p:nvCxnSpPr>
          <p:cNvPr id="3" name="Rett pil 2"/>
          <p:cNvCxnSpPr>
            <a:stCxn id="8" idx="2"/>
          </p:cNvCxnSpPr>
          <p:nvPr/>
        </p:nvCxnSpPr>
        <p:spPr>
          <a:xfrm flipH="1">
            <a:off x="4563935" y="-264197"/>
            <a:ext cx="1" cy="26419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E66BEF-3FFB-204B-8512-A3195CC6E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BF3E8A-CFD1-B64B-86D4-65C1A00A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Presentasjon av prosess og implementeringsplan</a:t>
            </a:r>
          </a:p>
          <a:p>
            <a:r>
              <a:rPr lang="nb-NO"/>
              <a:t>Diskusjon rundt </a:t>
            </a:r>
            <a:r>
              <a:rPr lang="nb-NO" dirty="0"/>
              <a:t>anbefalinger </a:t>
            </a:r>
            <a:r>
              <a:rPr lang="nb-NO"/>
              <a:t>fra gruppene</a:t>
            </a:r>
            <a:endParaRPr lang="nb-NO" dirty="0"/>
          </a:p>
          <a:p>
            <a:r>
              <a:rPr lang="nb-NO" dirty="0"/>
              <a:t>Hva må gjøres når, hva må avklares</a:t>
            </a:r>
          </a:p>
          <a:p>
            <a:r>
              <a:rPr lang="nb-NO" dirty="0"/>
              <a:t>Grenseoppganger mellom de ulike gruppenes forslag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21383E-9E6D-B44E-950F-64E3EABA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7B9453-1BF4-5843-826D-D52D07D7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374DCF-1473-194E-8C59-ABCFE247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101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Fremdriftsplan prosess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6790" y="1324163"/>
            <a:ext cx="7200174" cy="2543299"/>
          </a:xfrm>
        </p:spPr>
        <p:txBody>
          <a:bodyPr>
            <a:noAutofit/>
          </a:bodyPr>
          <a:lstStyle/>
          <a:p>
            <a:r>
              <a:rPr lang="nb-NO" sz="1800" dirty="0"/>
              <a:t>25. april: Endelig samling –ferdigstille planer og rapportutkast</a:t>
            </a:r>
          </a:p>
          <a:p>
            <a:r>
              <a:rPr lang="nb-NO" sz="1800" dirty="0"/>
              <a:t>20. mai: Levere endelige rapporter</a:t>
            </a:r>
          </a:p>
          <a:p>
            <a:r>
              <a:rPr lang="nb-NO" sz="1800" dirty="0"/>
              <a:t>29. mai: Fellesmøte instituttledere/arbeidsgruppeledere – forankring av 	prosess og videre planer</a:t>
            </a:r>
          </a:p>
          <a:p>
            <a:r>
              <a:rPr lang="nb-NO" sz="1800" dirty="0"/>
              <a:t>Tidlig juni: møter med de enkelte instituttene/programstyrer</a:t>
            </a:r>
          </a:p>
          <a:p>
            <a:r>
              <a:rPr lang="nb-NO" sz="1800" dirty="0"/>
              <a:t>13. juni: fakultetsstyret (vedtakssak eller orienteringssak)</a:t>
            </a:r>
          </a:p>
          <a:p>
            <a:r>
              <a:rPr lang="nb-NO" sz="1800" dirty="0"/>
              <a:t>Tidlig høst: konferanse </a:t>
            </a:r>
            <a:r>
              <a:rPr lang="nb-NO" sz="1800" dirty="0" err="1"/>
              <a:t>førsteårsundervisere</a:t>
            </a:r>
            <a:r>
              <a:rPr lang="nb-NO" sz="1800" dirty="0"/>
              <a:t> (i regi av pedagogisk akademi)</a:t>
            </a:r>
          </a:p>
          <a:p>
            <a:r>
              <a:rPr lang="nb-NO" sz="1800" dirty="0"/>
              <a:t>1. oktober: frist for studieplanendringer</a:t>
            </a:r>
          </a:p>
          <a:p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55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568AF9-9E1C-B145-A552-2C7A9B35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Fremdriftsplan for implementering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91BD79-B6C0-C244-83B2-05E2744CC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Høsten 2019: Den overordnede strukturen i programmene må være på plass til 1. oktober. Instituttene må levere studieplaner der det er tatt høyde for flytting av </a:t>
            </a:r>
            <a:r>
              <a:rPr lang="nb-NO" dirty="0" err="1"/>
              <a:t>ex.phil</a:t>
            </a:r>
            <a:r>
              <a:rPr lang="nb-NO" dirty="0"/>
              <a:t>, programmeringsemne, planer for utviklingssemesteret. </a:t>
            </a:r>
          </a:p>
          <a:p>
            <a:r>
              <a:rPr lang="nb-NO" dirty="0"/>
              <a:t>Dedikere personalressurser inn mot ressursgrupper for </a:t>
            </a:r>
            <a:r>
              <a:rPr lang="nb-NO" dirty="0" err="1"/>
              <a:t>ex.phil</a:t>
            </a:r>
            <a:r>
              <a:rPr lang="nb-NO" dirty="0"/>
              <a:t>, programmering, programdesign... Vurdere ressurser til opplæringsbehov </a:t>
            </a:r>
          </a:p>
          <a:p>
            <a:r>
              <a:rPr lang="nb-NO" dirty="0"/>
              <a:t>Til våren 2020: fylle ut matrise med skisse til hvordan nye læringsmål for programmet som helhet oppfylles gjennom de enkelte emnene som inngår i programmet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DC60A2-64EB-8343-A789-12DFE52F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3E45AE-33B3-1A4E-BD23-A03C632D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86D257-2CCE-B949-8640-7F118DFD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370608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23984</TotalTime>
  <Words>172</Words>
  <Application>Microsoft Office PowerPoint</Application>
  <PresentationFormat>Skjermfremvisning (16:9)</PresentationFormat>
  <Paragraphs>27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Myriad Pro</vt:lpstr>
      <vt:lpstr>Times New Roman</vt:lpstr>
      <vt:lpstr>UiB_norsk_rød-gen</vt:lpstr>
      <vt:lpstr>Generiske ferdigheter - planer for implementering Fellesmøte 26. april 2019 </vt:lpstr>
      <vt:lpstr>Agenda</vt:lpstr>
      <vt:lpstr>Fremdriftsplan prosess</vt:lpstr>
      <vt:lpstr>Fremdriftsplan for implementering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Ingrid W. Solhøy</cp:lastModifiedBy>
  <cp:revision>38</cp:revision>
  <dcterms:modified xsi:type="dcterms:W3CDTF">2019-05-06T08:27:30Z</dcterms:modified>
</cp:coreProperties>
</file>