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88" r:id="rId3"/>
    <p:sldId id="289" r:id="rId4"/>
    <p:sldId id="290" r:id="rId5"/>
    <p:sldId id="291" r:id="rId6"/>
    <p:sldId id="261" r:id="rId7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288"/>
            <p14:sldId id="289"/>
            <p14:sldId id="290"/>
            <p14:sldId id="29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C7"/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5" autoAdjust="0"/>
    <p:restoredTop sz="75898" autoAdjust="0"/>
  </p:normalViewPr>
  <p:slideViewPr>
    <p:cSldViewPr>
      <p:cViewPr varScale="1">
        <p:scale>
          <a:sx n="66" d="100"/>
          <a:sy n="66" d="100"/>
        </p:scale>
        <p:origin x="1373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22.03.2018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22.03.2018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52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95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77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1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62C8-A058-4180-B079-D2BB07202F64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D717-61D1-4C00-8AD2-B4D703E8008B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8B09-1B14-435E-9783-3917B5F59E53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2706-DCB4-48CA-9428-9DBA9A870B4C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1B0-CBE5-4EB6-A751-845023D866FA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A0F6-E0D7-40C5-92E9-D6F9F9998AED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CA80-810A-4186-92D7-C77E826E0291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F360A4-0454-4264-A88C-9CA1EAA6D112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8AA6-6526-456F-83D5-91DE0F0D1DBA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5ECE85C-32AD-4BD1-B389-AB814A6D953F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Generisk </a:t>
            </a:r>
            <a:r>
              <a:rPr lang="nb-NO" dirty="0" smtClean="0"/>
              <a:t>kompetanse</a:t>
            </a:r>
            <a:endParaRPr lang="nb-NO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Det samfunnsvitenskapelige fakultet</a:t>
            </a:r>
            <a:endParaRPr lang="nb-NO" dirty="0"/>
          </a:p>
        </p:txBody>
      </p:sp>
      <p:cxnSp>
        <p:nvCxnSpPr>
          <p:cNvPr id="6" name="Rett pil 5"/>
          <p:cNvCxnSpPr/>
          <p:nvPr/>
        </p:nvCxnSpPr>
        <p:spPr>
          <a:xfrm>
            <a:off x="4551995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65237" y="-738063"/>
            <a:ext cx="8568952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</a:t>
            </a:r>
            <a:r>
              <a:rPr lang="nb-NO" sz="1050" i="1" dirty="0"/>
              <a:t>Mac=Vis</a:t>
            </a:r>
            <a:r>
              <a:rPr lang="nb-NO" sz="1200" i="1" dirty="0"/>
              <a:t>) -&gt; Topptekst og bunntekst</a:t>
            </a:r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sz="1200" cap="all" spc="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38768"/>
            <a:ext cx="7365504" cy="652934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 emner som skulle gi generisk kompetanse: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791702"/>
            <a:ext cx="7365504" cy="38880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SV100 </a:t>
            </a:r>
            <a:r>
              <a:rPr lang="nb-NO" sz="2400" dirty="0"/>
              <a:t>Samfunnsvitenskapelige tenkemåter </a:t>
            </a:r>
            <a:endParaRPr lang="nb-NO" sz="2400" dirty="0" smtClean="0"/>
          </a:p>
          <a:p>
            <a:pPr lvl="1"/>
            <a:r>
              <a:rPr lang="nb-NO" sz="2400" dirty="0" smtClean="0"/>
              <a:t>et </a:t>
            </a:r>
            <a:r>
              <a:rPr lang="nb-NO" sz="2400" dirty="0"/>
              <a:t>emne som </a:t>
            </a:r>
            <a:r>
              <a:rPr lang="nb-NO" sz="2400" dirty="0" smtClean="0"/>
              <a:t>hadde </a:t>
            </a:r>
            <a:r>
              <a:rPr lang="nb-NO" sz="2400" dirty="0"/>
              <a:t>rundt 400 </a:t>
            </a:r>
            <a:r>
              <a:rPr lang="nb-NO" sz="2400" dirty="0" smtClean="0"/>
              <a:t>studenter. </a:t>
            </a:r>
            <a:r>
              <a:rPr lang="nb-NO" sz="2400" dirty="0"/>
              <a:t>Alle instituttene ved fakultetet bortsett fra Institutt for økonomi </a:t>
            </a:r>
            <a:r>
              <a:rPr lang="nb-NO" sz="2400" dirty="0" smtClean="0"/>
              <a:t>brukte </a:t>
            </a:r>
            <a:r>
              <a:rPr lang="nb-NO" sz="2400" dirty="0"/>
              <a:t>dette kurset som innføringsemne i det første </a:t>
            </a:r>
            <a:r>
              <a:rPr lang="nb-NO" sz="2400" dirty="0" smtClean="0"/>
              <a:t>semesteret</a:t>
            </a:r>
            <a:endParaRPr lang="nb-NO" sz="2400" dirty="0"/>
          </a:p>
          <a:p>
            <a:r>
              <a:rPr lang="nb-NO" sz="2400" dirty="0" smtClean="0"/>
              <a:t>MET102 Samfunnsvitenskapelig metode</a:t>
            </a:r>
          </a:p>
          <a:p>
            <a:pPr lvl="1"/>
            <a:r>
              <a:rPr lang="nb-NO" sz="2400" dirty="0" smtClean="0"/>
              <a:t>Fortsatt et aktivt emne som gir studentene ved sosiologi, sammenliknende politikk og administrasjon og organisasjonsvitenskap kompetanse i kvalitativ og kvantitativ metode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513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med SV100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utfordrende for instituttene å samarbeide om </a:t>
            </a:r>
            <a:r>
              <a:rPr lang="nb-NO" sz="2800" dirty="0" smtClean="0">
                <a:solidFill>
                  <a:schemeClr val="tx1"/>
                </a:solidFill>
              </a:rPr>
              <a:t>felles forelesninger – kurset ble opplevd som lite helhetlig</a:t>
            </a:r>
          </a:p>
          <a:p>
            <a:r>
              <a:rPr lang="nb-NO" sz="2800" dirty="0">
                <a:solidFill>
                  <a:schemeClr val="tx1"/>
                </a:solidFill>
              </a:rPr>
              <a:t>ø</a:t>
            </a:r>
            <a:r>
              <a:rPr lang="nb-NO" sz="2800" dirty="0" smtClean="0">
                <a:solidFill>
                  <a:schemeClr val="tx1"/>
                </a:solidFill>
              </a:rPr>
              <a:t>nske om </a:t>
            </a:r>
            <a:r>
              <a:rPr lang="nb-NO" sz="2800" dirty="0">
                <a:solidFill>
                  <a:schemeClr val="tx1"/>
                </a:solidFill>
              </a:rPr>
              <a:t>mer skrivetrening inn i bachelorutdanningen, med særlig fokus på det første </a:t>
            </a:r>
            <a:r>
              <a:rPr lang="nb-NO" sz="2800" dirty="0" smtClean="0">
                <a:solidFill>
                  <a:schemeClr val="tx1"/>
                </a:solidFill>
              </a:rPr>
              <a:t>semesteret</a:t>
            </a:r>
          </a:p>
          <a:p>
            <a:r>
              <a:rPr lang="nb-NO" sz="2800" dirty="0">
                <a:solidFill>
                  <a:schemeClr val="tx1"/>
                </a:solidFill>
              </a:rPr>
              <a:t>p</a:t>
            </a:r>
            <a:r>
              <a:rPr lang="nb-NO" sz="2800" dirty="0" smtClean="0">
                <a:solidFill>
                  <a:schemeClr val="tx1"/>
                </a:solidFill>
              </a:rPr>
              <a:t>raktiske utfordringer på grunn av størrelse (måtte bruke Bergen kino)</a:t>
            </a:r>
          </a:p>
          <a:p>
            <a:r>
              <a:rPr lang="nb-NO" sz="2800" dirty="0">
                <a:solidFill>
                  <a:schemeClr val="tx1"/>
                </a:solidFill>
              </a:rPr>
              <a:t>en rekke sentrale tematikker innenfor samfunnsfagene </a:t>
            </a:r>
            <a:r>
              <a:rPr lang="nb-NO" sz="2800" dirty="0" smtClean="0">
                <a:solidFill>
                  <a:schemeClr val="tx1"/>
                </a:solidFill>
              </a:rPr>
              <a:t>ble ikke dekket </a:t>
            </a:r>
            <a:r>
              <a:rPr lang="nb-NO" sz="2800" dirty="0">
                <a:solidFill>
                  <a:schemeClr val="tx1"/>
                </a:solidFill>
              </a:rPr>
              <a:t>tilstrekkelig av </a:t>
            </a:r>
            <a:r>
              <a:rPr lang="nb-NO" sz="2800" dirty="0" smtClean="0">
                <a:solidFill>
                  <a:schemeClr val="tx1"/>
                </a:solidFill>
              </a:rPr>
              <a:t>SV100</a:t>
            </a:r>
            <a:endParaRPr lang="nb-NO" sz="2800" dirty="0">
              <a:solidFill>
                <a:schemeClr val="tx1"/>
              </a:solidFill>
            </a:endParaRPr>
          </a:p>
          <a:p>
            <a:endParaRPr lang="nb-NO" sz="2800" dirty="0" smtClean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008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Fagnære</a:t>
            </a:r>
            <a:r>
              <a:rPr lang="nb-NO" dirty="0" smtClean="0"/>
              <a:t> ex-</a:t>
            </a:r>
            <a:r>
              <a:rPr lang="nb-NO" dirty="0" err="1" smtClean="0"/>
              <a:t>fak</a:t>
            </a:r>
            <a:r>
              <a:rPr lang="nb-NO" dirty="0" smtClean="0"/>
              <a:t> med akademisk skriving integrert</a:t>
            </a:r>
          </a:p>
          <a:p>
            <a:r>
              <a:rPr lang="nb-NO" dirty="0" smtClean="0"/>
              <a:t>Tett samarbeid med UB-SV</a:t>
            </a:r>
          </a:p>
          <a:p>
            <a:r>
              <a:rPr lang="nb-NO" dirty="0" smtClean="0"/>
              <a:t>Generiske ferdigheter likevel synliggjort gjennom læringsutbyttene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965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0317" y="1772816"/>
            <a:ext cx="4680520" cy="652934"/>
          </a:xfrm>
        </p:spPr>
        <p:txBody>
          <a:bodyPr/>
          <a:lstStyle/>
          <a:p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Noen generiske </a:t>
            </a:r>
            <a:br>
              <a:rPr lang="nb-NO" sz="2800" dirty="0" smtClean="0"/>
            </a:br>
            <a:r>
              <a:rPr lang="nb-NO" sz="2800" dirty="0" smtClean="0"/>
              <a:t>samfunnsvitenskapelige</a:t>
            </a:r>
            <a:br>
              <a:rPr lang="nb-NO" sz="2800" dirty="0" smtClean="0"/>
            </a:br>
            <a:r>
              <a:rPr lang="nb-NO" sz="2800" dirty="0" smtClean="0"/>
              <a:t> ferdigheter</a:t>
            </a:r>
            <a:endParaRPr lang="nb-NO" sz="28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908719"/>
            <a:ext cx="3384376" cy="4845679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950-1472-47B5-89C5-7FCEA07DFC21}" type="datetime1">
              <a:rPr lang="nb-NO" smtClean="0"/>
              <a:t>22.03.2018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437966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</a:endParaRPr>
          </a:p>
        </p:txBody>
      </p:sp>
      <p:pic>
        <p:nvPicPr>
          <p:cNvPr id="5" name="Bilde 4" descr="Miljofyrtarn_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91" y="5949280"/>
            <a:ext cx="6808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2002</TotalTime>
  <Words>182</Words>
  <Application>Microsoft Office PowerPoint</Application>
  <PresentationFormat>Skjermfremvisning (4:3)</PresentationFormat>
  <Paragraphs>36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</vt:lpstr>
      <vt:lpstr>Times New Roman</vt:lpstr>
      <vt:lpstr>UiB_norsk_rød-gen</vt:lpstr>
      <vt:lpstr>Generisk kompetanse</vt:lpstr>
      <vt:lpstr> To emner som skulle gi generisk kompetanse:</vt:lpstr>
      <vt:lpstr>Utfordringer med SV100 </vt:lpstr>
      <vt:lpstr>Dagens modell</vt:lpstr>
      <vt:lpstr> Noen generiske  samfunnsvitenskapelige  ferdigheter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Ingrid W. Solhøy</cp:lastModifiedBy>
  <cp:revision>418</cp:revision>
  <cp:lastPrinted>2018-03-19T09:52:56Z</cp:lastPrinted>
  <dcterms:created xsi:type="dcterms:W3CDTF">2015-10-30T09:38:42Z</dcterms:created>
  <dcterms:modified xsi:type="dcterms:W3CDTF">2018-03-22T10:05:09Z</dcterms:modified>
</cp:coreProperties>
</file>