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3" r:id="rId2"/>
    <p:sldId id="276" r:id="rId3"/>
    <p:sldId id="277" r:id="rId4"/>
    <p:sldId id="285" r:id="rId5"/>
    <p:sldId id="315" r:id="rId6"/>
    <p:sldId id="298" r:id="rId7"/>
    <p:sldId id="310" r:id="rId8"/>
    <p:sldId id="295" r:id="rId9"/>
    <p:sldId id="311" r:id="rId10"/>
    <p:sldId id="314" r:id="rId11"/>
    <p:sldId id="309" r:id="rId12"/>
    <p:sldId id="299" r:id="rId13"/>
    <p:sldId id="316" r:id="rId14"/>
    <p:sldId id="317" r:id="rId15"/>
    <p:sldId id="266" r:id="rId16"/>
    <p:sldId id="296" r:id="rId17"/>
    <p:sldId id="294" r:id="rId18"/>
    <p:sldId id="261" r:id="rId19"/>
  </p:sldIdLst>
  <p:sldSz cx="9144000" cy="5143500" type="screen16x9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8ACF6A10-BF9C-4111-8906-7AFB24F1911E}">
          <p14:sldIdLst>
            <p14:sldId id="263"/>
            <p14:sldId id="276"/>
            <p14:sldId id="277"/>
            <p14:sldId id="285"/>
            <p14:sldId id="315"/>
            <p14:sldId id="298"/>
            <p14:sldId id="310"/>
            <p14:sldId id="295"/>
            <p14:sldId id="311"/>
            <p14:sldId id="314"/>
            <p14:sldId id="309"/>
            <p14:sldId id="299"/>
            <p14:sldId id="316"/>
            <p14:sldId id="317"/>
            <p14:sldId id="266"/>
            <p14:sldId id="296"/>
            <p14:sldId id="294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FC7"/>
    <a:srgbClr val="E44E46"/>
    <a:srgbClr val="E65343"/>
    <a:srgbClr val="FF00FF"/>
    <a:srgbClr val="E54F46"/>
    <a:srgbClr val="DB3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14" autoAdjust="0"/>
    <p:restoredTop sz="94676"/>
  </p:normalViewPr>
  <p:slideViewPr>
    <p:cSldViewPr>
      <p:cViewPr varScale="1">
        <p:scale>
          <a:sx n="149" d="100"/>
          <a:sy n="149" d="100"/>
        </p:scale>
        <p:origin x="126" y="7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5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image" Target="../media/image26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0.jpeg"/><Relationship Id="rId1" Type="http://schemas.openxmlformats.org/officeDocument/2006/relationships/image" Target="../media/image26.png"/><Relationship Id="rId5" Type="http://schemas.openxmlformats.org/officeDocument/2006/relationships/image" Target="../media/image28.jpg"/><Relationship Id="rId4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BE7B4-22E5-48EF-8136-53C8BE6E45A8}" type="doc">
      <dgm:prSet loTypeId="urn:microsoft.com/office/officeart/2005/8/layout/pList2" loCatId="list" qsTypeId="urn:microsoft.com/office/officeart/2005/8/quickstyle/simple1" qsCatId="simple" csTypeId="urn:microsoft.com/office/officeart/2005/8/colors/colorful2" csCatId="colorful" phldr="1"/>
      <dgm:spPr/>
    </dgm:pt>
    <dgm:pt modelId="{2B14F9FC-9B49-47A2-8C8F-A4345E9FCBD0}">
      <dgm:prSet phldrT="[Text]"/>
      <dgm:spPr/>
      <dgm:t>
        <a:bodyPr/>
        <a:lstStyle/>
        <a:p>
          <a:r>
            <a:rPr lang="en-US" dirty="0" smtClean="0"/>
            <a:t>Digital </a:t>
          </a:r>
          <a:r>
            <a:rPr lang="en-US" dirty="0" err="1" smtClean="0"/>
            <a:t>kompetanse</a:t>
          </a:r>
          <a:endParaRPr lang="en-US" dirty="0" smtClean="0"/>
        </a:p>
        <a:p>
          <a:r>
            <a:rPr lang="en-US" dirty="0" smtClean="0"/>
            <a:t>-</a:t>
          </a:r>
        </a:p>
        <a:p>
          <a:r>
            <a:rPr lang="en-US" dirty="0" err="1" smtClean="0"/>
            <a:t>Prosesskartlegging</a:t>
          </a:r>
          <a:endParaRPr lang="en-US" dirty="0" smtClean="0"/>
        </a:p>
        <a:p>
          <a:r>
            <a:rPr lang="en-US" dirty="0" err="1" smtClean="0"/>
            <a:t>Digitale</a:t>
          </a:r>
          <a:r>
            <a:rPr lang="en-US" dirty="0" smtClean="0"/>
            <a:t> </a:t>
          </a:r>
          <a:r>
            <a:rPr lang="en-US" dirty="0" err="1" smtClean="0"/>
            <a:t>samarbeids-løsninger</a:t>
          </a:r>
          <a:endParaRPr lang="en-US" dirty="0" smtClean="0"/>
        </a:p>
        <a:p>
          <a:r>
            <a:rPr lang="en-US" dirty="0" smtClean="0"/>
            <a:t>Digital </a:t>
          </a:r>
          <a:r>
            <a:rPr lang="en-US" dirty="0" err="1" smtClean="0"/>
            <a:t>kommunikasjon</a:t>
          </a:r>
          <a:endParaRPr lang="en-US" dirty="0"/>
        </a:p>
      </dgm:t>
    </dgm:pt>
    <dgm:pt modelId="{199853B2-D4D7-4B9D-A96A-397D670A81D5}" type="parTrans" cxnId="{E670B832-C4B3-4377-B186-71C312AD0720}">
      <dgm:prSet/>
      <dgm:spPr/>
      <dgm:t>
        <a:bodyPr/>
        <a:lstStyle/>
        <a:p>
          <a:endParaRPr lang="en-US"/>
        </a:p>
      </dgm:t>
    </dgm:pt>
    <dgm:pt modelId="{D713F64D-CDE6-48B8-903B-570347FA7509}" type="sibTrans" cxnId="{E670B832-C4B3-4377-B186-71C312AD0720}">
      <dgm:prSet/>
      <dgm:spPr/>
      <dgm:t>
        <a:bodyPr/>
        <a:lstStyle/>
        <a:p>
          <a:endParaRPr lang="en-US"/>
        </a:p>
      </dgm:t>
    </dgm:pt>
    <dgm:pt modelId="{C536F1DC-4C67-4F20-9E8F-532FAC928B3A}">
      <dgm:prSet phldrT="[Text]"/>
      <dgm:spPr/>
      <dgm:t>
        <a:bodyPr/>
        <a:lstStyle/>
        <a:p>
          <a:r>
            <a:rPr lang="en-US" dirty="0" smtClean="0"/>
            <a:t>Digital </a:t>
          </a:r>
          <a:r>
            <a:rPr lang="en-US" dirty="0" err="1" smtClean="0"/>
            <a:t>ledelse</a:t>
          </a:r>
          <a:endParaRPr lang="en-US" dirty="0" smtClean="0"/>
        </a:p>
        <a:p>
          <a:r>
            <a:rPr lang="en-US" dirty="0" smtClean="0"/>
            <a:t>-</a:t>
          </a:r>
        </a:p>
        <a:p>
          <a:r>
            <a:rPr lang="en-US" dirty="0" err="1" smtClean="0"/>
            <a:t>Identifisere</a:t>
          </a:r>
          <a:r>
            <a:rPr lang="en-US" dirty="0" smtClean="0"/>
            <a:t> </a:t>
          </a:r>
          <a:r>
            <a:rPr lang="en-US" dirty="0" err="1" smtClean="0"/>
            <a:t>muligheter</a:t>
          </a:r>
          <a:r>
            <a:rPr lang="en-US" dirty="0" smtClean="0"/>
            <a:t> for </a:t>
          </a:r>
          <a:r>
            <a:rPr lang="en-US" dirty="0" err="1" smtClean="0"/>
            <a:t>effektivisering</a:t>
          </a:r>
          <a:r>
            <a:rPr lang="en-US" dirty="0" smtClean="0"/>
            <a:t> og </a:t>
          </a:r>
          <a:r>
            <a:rPr lang="en-US" dirty="0" err="1" smtClean="0"/>
            <a:t>kvalitetsheving</a:t>
          </a:r>
          <a:endParaRPr lang="en-US" dirty="0" smtClean="0"/>
        </a:p>
        <a:p>
          <a:r>
            <a:rPr lang="en-US" dirty="0" err="1" smtClean="0"/>
            <a:t>Motivere</a:t>
          </a:r>
          <a:endParaRPr lang="en-US" dirty="0" smtClean="0"/>
        </a:p>
        <a:p>
          <a:r>
            <a:rPr lang="en-US" dirty="0" err="1" smtClean="0"/>
            <a:t>Gå</a:t>
          </a:r>
          <a:r>
            <a:rPr lang="en-US" dirty="0" smtClean="0"/>
            <a:t> </a:t>
          </a:r>
          <a:r>
            <a:rPr lang="en-US" dirty="0" err="1" smtClean="0"/>
            <a:t>foran</a:t>
          </a:r>
          <a:endParaRPr lang="en-US" dirty="0" smtClean="0"/>
        </a:p>
        <a:p>
          <a:endParaRPr lang="en-US" dirty="0"/>
        </a:p>
      </dgm:t>
    </dgm:pt>
    <dgm:pt modelId="{88612018-59C6-457E-A9A8-DBDCD261EB7C}" type="parTrans" cxnId="{38BEA0EA-F5A8-4442-9182-36DF7E1138A5}">
      <dgm:prSet/>
      <dgm:spPr/>
      <dgm:t>
        <a:bodyPr/>
        <a:lstStyle/>
        <a:p>
          <a:endParaRPr lang="en-US"/>
        </a:p>
      </dgm:t>
    </dgm:pt>
    <dgm:pt modelId="{26A5E84E-586C-46E7-B7A0-947B5329F5B7}" type="sibTrans" cxnId="{38BEA0EA-F5A8-4442-9182-36DF7E1138A5}">
      <dgm:prSet/>
      <dgm:spPr/>
      <dgm:t>
        <a:bodyPr/>
        <a:lstStyle/>
        <a:p>
          <a:endParaRPr lang="en-US"/>
        </a:p>
      </dgm:t>
    </dgm:pt>
    <dgm:pt modelId="{550F3082-36EA-4942-AFBF-EF514B63BE2E}">
      <dgm:prSet phldrT="[Text]"/>
      <dgm:spPr/>
      <dgm:t>
        <a:bodyPr/>
        <a:lstStyle/>
        <a:p>
          <a:r>
            <a:rPr lang="en-US" dirty="0" err="1" smtClean="0"/>
            <a:t>Organisasjons-utvikling</a:t>
          </a:r>
          <a:endParaRPr lang="en-US" dirty="0" smtClean="0"/>
        </a:p>
        <a:p>
          <a:r>
            <a:rPr lang="en-US" dirty="0" smtClean="0"/>
            <a:t>-</a:t>
          </a:r>
        </a:p>
        <a:p>
          <a:r>
            <a:rPr lang="en-US" dirty="0" err="1" smtClean="0"/>
            <a:t>Sikre</a:t>
          </a:r>
          <a:r>
            <a:rPr lang="en-US" dirty="0" smtClean="0"/>
            <a:t> </a:t>
          </a:r>
          <a:r>
            <a:rPr lang="en-US" dirty="0" err="1" smtClean="0"/>
            <a:t>samarbeid</a:t>
          </a:r>
          <a:endParaRPr lang="en-US" dirty="0" smtClean="0"/>
        </a:p>
        <a:p>
          <a:r>
            <a:rPr lang="en-US" dirty="0" err="1" smtClean="0"/>
            <a:t>Ruste</a:t>
          </a:r>
          <a:r>
            <a:rPr lang="en-US" dirty="0" smtClean="0"/>
            <a:t> for </a:t>
          </a:r>
          <a:r>
            <a:rPr lang="en-US" dirty="0" err="1" smtClean="0"/>
            <a:t>endring</a:t>
          </a:r>
          <a:endParaRPr lang="en-US" dirty="0" smtClean="0"/>
        </a:p>
        <a:p>
          <a:r>
            <a:rPr lang="en-US" dirty="0" err="1" smtClean="0"/>
            <a:t>Gevinstrealisere</a:t>
          </a:r>
          <a:endParaRPr lang="en-US" dirty="0"/>
        </a:p>
      </dgm:t>
    </dgm:pt>
    <dgm:pt modelId="{054BD57E-E339-40C3-A1C1-85D61158BB29}" type="parTrans" cxnId="{E34CB1CC-8234-4099-93B4-D0F68A8BB50C}">
      <dgm:prSet/>
      <dgm:spPr/>
      <dgm:t>
        <a:bodyPr/>
        <a:lstStyle/>
        <a:p>
          <a:endParaRPr lang="en-US"/>
        </a:p>
      </dgm:t>
    </dgm:pt>
    <dgm:pt modelId="{E81D434B-6192-433D-910D-85D947C1C017}" type="sibTrans" cxnId="{E34CB1CC-8234-4099-93B4-D0F68A8BB50C}">
      <dgm:prSet/>
      <dgm:spPr/>
      <dgm:t>
        <a:bodyPr/>
        <a:lstStyle/>
        <a:p>
          <a:endParaRPr lang="en-US"/>
        </a:p>
      </dgm:t>
    </dgm:pt>
    <dgm:pt modelId="{FE4BA8AC-245B-4853-A9BD-05F21B4635BE}" type="pres">
      <dgm:prSet presAssocID="{D88BE7B4-22E5-48EF-8136-53C8BE6E45A8}" presName="Name0" presStyleCnt="0">
        <dgm:presLayoutVars>
          <dgm:dir/>
          <dgm:resizeHandles val="exact"/>
        </dgm:presLayoutVars>
      </dgm:prSet>
      <dgm:spPr/>
    </dgm:pt>
    <dgm:pt modelId="{93CD86D8-9D48-4161-B9BD-9F46029BF002}" type="pres">
      <dgm:prSet presAssocID="{D88BE7B4-22E5-48EF-8136-53C8BE6E45A8}" presName="bkgdShp" presStyleLbl="alignAccFollowNode1" presStyleIdx="0" presStyleCnt="1" custLinFactNeighborX="1305"/>
      <dgm:spPr/>
    </dgm:pt>
    <dgm:pt modelId="{F195271F-EEE5-4C9C-ACF6-E001C4C64002}" type="pres">
      <dgm:prSet presAssocID="{D88BE7B4-22E5-48EF-8136-53C8BE6E45A8}" presName="linComp" presStyleCnt="0"/>
      <dgm:spPr/>
    </dgm:pt>
    <dgm:pt modelId="{29837AF6-A06F-45A7-8FC1-281A907E3595}" type="pres">
      <dgm:prSet presAssocID="{2B14F9FC-9B49-47A2-8C8F-A4345E9FCBD0}" presName="compNode" presStyleCnt="0"/>
      <dgm:spPr/>
    </dgm:pt>
    <dgm:pt modelId="{941E8595-D40A-41A0-8114-258C013398BF}" type="pres">
      <dgm:prSet presAssocID="{2B14F9FC-9B49-47A2-8C8F-A4345E9FCBD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98B707B-B640-4AA6-89CB-EDA851AA8795}" type="pres">
      <dgm:prSet presAssocID="{2B14F9FC-9B49-47A2-8C8F-A4345E9FCBD0}" presName="invisiNode" presStyleLbl="node1" presStyleIdx="0" presStyleCnt="3"/>
      <dgm:spPr/>
    </dgm:pt>
    <dgm:pt modelId="{AF938988-20FF-45B9-8139-BEB07A432BC2}" type="pres">
      <dgm:prSet presAssocID="{2B14F9FC-9B49-47A2-8C8F-A4345E9FCBD0}" presName="imagNode" presStyleLbl="f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66C7B938-D823-449A-9707-490227F30252}" type="pres">
      <dgm:prSet presAssocID="{D713F64D-CDE6-48B8-903B-570347FA7509}" presName="sibTrans" presStyleLbl="sibTrans2D1" presStyleIdx="0" presStyleCnt="0"/>
      <dgm:spPr/>
      <dgm:t>
        <a:bodyPr/>
        <a:lstStyle/>
        <a:p>
          <a:endParaRPr lang="nb-NO"/>
        </a:p>
      </dgm:t>
    </dgm:pt>
    <dgm:pt modelId="{6E2A6259-A03D-4975-BAEC-0DEA602A6EBC}" type="pres">
      <dgm:prSet presAssocID="{C536F1DC-4C67-4F20-9E8F-532FAC928B3A}" presName="compNode" presStyleCnt="0"/>
      <dgm:spPr/>
    </dgm:pt>
    <dgm:pt modelId="{5C8BDB8F-98AA-45BD-A1A6-2D4D0CBC65DD}" type="pres">
      <dgm:prSet presAssocID="{C536F1DC-4C67-4F20-9E8F-532FAC928B3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2D73F-D0A1-42C2-8F44-0EE24B2A8F25}" type="pres">
      <dgm:prSet presAssocID="{C536F1DC-4C67-4F20-9E8F-532FAC928B3A}" presName="invisiNode" presStyleLbl="node1" presStyleIdx="1" presStyleCnt="3"/>
      <dgm:spPr/>
    </dgm:pt>
    <dgm:pt modelId="{ADE8DC68-557C-45F9-AB64-EEEFF7B0A64A}" type="pres">
      <dgm:prSet presAssocID="{C536F1DC-4C67-4F20-9E8F-532FAC928B3A}" presName="imagNode" presStyleLbl="fgImgPlac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D065AB17-2608-4939-9BEB-CD9DB08D483B}" type="pres">
      <dgm:prSet presAssocID="{26A5E84E-586C-46E7-B7A0-947B5329F5B7}" presName="sibTrans" presStyleLbl="sibTrans2D1" presStyleIdx="0" presStyleCnt="0"/>
      <dgm:spPr/>
      <dgm:t>
        <a:bodyPr/>
        <a:lstStyle/>
        <a:p>
          <a:endParaRPr lang="nb-NO"/>
        </a:p>
      </dgm:t>
    </dgm:pt>
    <dgm:pt modelId="{7F783CC2-798F-4B6A-B350-67C9B74875A5}" type="pres">
      <dgm:prSet presAssocID="{550F3082-36EA-4942-AFBF-EF514B63BE2E}" presName="compNode" presStyleCnt="0"/>
      <dgm:spPr/>
    </dgm:pt>
    <dgm:pt modelId="{A59C53E3-2EA1-4D17-8D6F-510D404780F8}" type="pres">
      <dgm:prSet presAssocID="{550F3082-36EA-4942-AFBF-EF514B63BE2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8EEB5-41CB-42CB-83F8-A3FB2C0ECF1A}" type="pres">
      <dgm:prSet presAssocID="{550F3082-36EA-4942-AFBF-EF514B63BE2E}" presName="invisiNode" presStyleLbl="node1" presStyleIdx="2" presStyleCnt="3"/>
      <dgm:spPr/>
    </dgm:pt>
    <dgm:pt modelId="{29171683-5A3A-4DDD-8051-FA20EEF4E8D7}" type="pres">
      <dgm:prSet presAssocID="{550F3082-36EA-4942-AFBF-EF514B63BE2E}" presName="imagNode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</dgm:ptLst>
  <dgm:cxnLst>
    <dgm:cxn modelId="{E670B832-C4B3-4377-B186-71C312AD0720}" srcId="{D88BE7B4-22E5-48EF-8136-53C8BE6E45A8}" destId="{2B14F9FC-9B49-47A2-8C8F-A4345E9FCBD0}" srcOrd="0" destOrd="0" parTransId="{199853B2-D4D7-4B9D-A96A-397D670A81D5}" sibTransId="{D713F64D-CDE6-48B8-903B-570347FA7509}"/>
    <dgm:cxn modelId="{38BEA0EA-F5A8-4442-9182-36DF7E1138A5}" srcId="{D88BE7B4-22E5-48EF-8136-53C8BE6E45A8}" destId="{C536F1DC-4C67-4F20-9E8F-532FAC928B3A}" srcOrd="1" destOrd="0" parTransId="{88612018-59C6-457E-A9A8-DBDCD261EB7C}" sibTransId="{26A5E84E-586C-46E7-B7A0-947B5329F5B7}"/>
    <dgm:cxn modelId="{E34CB1CC-8234-4099-93B4-D0F68A8BB50C}" srcId="{D88BE7B4-22E5-48EF-8136-53C8BE6E45A8}" destId="{550F3082-36EA-4942-AFBF-EF514B63BE2E}" srcOrd="2" destOrd="0" parTransId="{054BD57E-E339-40C3-A1C1-85D61158BB29}" sibTransId="{E81D434B-6192-433D-910D-85D947C1C017}"/>
    <dgm:cxn modelId="{27F319E5-1EA9-4886-A536-B8B49CF50647}" type="presOf" srcId="{2B14F9FC-9B49-47A2-8C8F-A4345E9FCBD0}" destId="{941E8595-D40A-41A0-8114-258C013398BF}" srcOrd="0" destOrd="0" presId="urn:microsoft.com/office/officeart/2005/8/layout/pList2"/>
    <dgm:cxn modelId="{03505C81-E18D-44D9-9BBB-3FE93AD79923}" type="presOf" srcId="{550F3082-36EA-4942-AFBF-EF514B63BE2E}" destId="{A59C53E3-2EA1-4D17-8D6F-510D404780F8}" srcOrd="0" destOrd="0" presId="urn:microsoft.com/office/officeart/2005/8/layout/pList2"/>
    <dgm:cxn modelId="{5ACBEBEC-28F3-4F1E-9D3A-1A592D6F9586}" type="presOf" srcId="{26A5E84E-586C-46E7-B7A0-947B5329F5B7}" destId="{D065AB17-2608-4939-9BEB-CD9DB08D483B}" srcOrd="0" destOrd="0" presId="urn:microsoft.com/office/officeart/2005/8/layout/pList2"/>
    <dgm:cxn modelId="{D0BC4C14-B96F-4F10-9D88-0C373D5C8428}" type="presOf" srcId="{D88BE7B4-22E5-48EF-8136-53C8BE6E45A8}" destId="{FE4BA8AC-245B-4853-A9BD-05F21B4635BE}" srcOrd="0" destOrd="0" presId="urn:microsoft.com/office/officeart/2005/8/layout/pList2"/>
    <dgm:cxn modelId="{D2A0F718-1F36-42C0-8BD5-D895897EF13E}" type="presOf" srcId="{C536F1DC-4C67-4F20-9E8F-532FAC928B3A}" destId="{5C8BDB8F-98AA-45BD-A1A6-2D4D0CBC65DD}" srcOrd="0" destOrd="0" presId="urn:microsoft.com/office/officeart/2005/8/layout/pList2"/>
    <dgm:cxn modelId="{404D0958-4910-4839-84A8-6F783B26AAAF}" type="presOf" srcId="{D713F64D-CDE6-48B8-903B-570347FA7509}" destId="{66C7B938-D823-449A-9707-490227F30252}" srcOrd="0" destOrd="0" presId="urn:microsoft.com/office/officeart/2005/8/layout/pList2"/>
    <dgm:cxn modelId="{12623FD0-C529-43BA-A83B-F837FF66A3FF}" type="presParOf" srcId="{FE4BA8AC-245B-4853-A9BD-05F21B4635BE}" destId="{93CD86D8-9D48-4161-B9BD-9F46029BF002}" srcOrd="0" destOrd="0" presId="urn:microsoft.com/office/officeart/2005/8/layout/pList2"/>
    <dgm:cxn modelId="{D603E3FF-274F-4713-9F40-7C229A1BD3A2}" type="presParOf" srcId="{FE4BA8AC-245B-4853-A9BD-05F21B4635BE}" destId="{F195271F-EEE5-4C9C-ACF6-E001C4C64002}" srcOrd="1" destOrd="0" presId="urn:microsoft.com/office/officeart/2005/8/layout/pList2"/>
    <dgm:cxn modelId="{E573A86C-4283-4714-9305-B2694B7B578E}" type="presParOf" srcId="{F195271F-EEE5-4C9C-ACF6-E001C4C64002}" destId="{29837AF6-A06F-45A7-8FC1-281A907E3595}" srcOrd="0" destOrd="0" presId="urn:microsoft.com/office/officeart/2005/8/layout/pList2"/>
    <dgm:cxn modelId="{28423D18-7229-4D3B-AF40-43CB88E2C4EC}" type="presParOf" srcId="{29837AF6-A06F-45A7-8FC1-281A907E3595}" destId="{941E8595-D40A-41A0-8114-258C013398BF}" srcOrd="0" destOrd="0" presId="urn:microsoft.com/office/officeart/2005/8/layout/pList2"/>
    <dgm:cxn modelId="{7A062AE5-0CDE-4DF5-A716-D309B51E23D2}" type="presParOf" srcId="{29837AF6-A06F-45A7-8FC1-281A907E3595}" destId="{C98B707B-B640-4AA6-89CB-EDA851AA8795}" srcOrd="1" destOrd="0" presId="urn:microsoft.com/office/officeart/2005/8/layout/pList2"/>
    <dgm:cxn modelId="{7494267B-336E-4AEE-A78A-89D1B5146A28}" type="presParOf" srcId="{29837AF6-A06F-45A7-8FC1-281A907E3595}" destId="{AF938988-20FF-45B9-8139-BEB07A432BC2}" srcOrd="2" destOrd="0" presId="urn:microsoft.com/office/officeart/2005/8/layout/pList2"/>
    <dgm:cxn modelId="{7E137247-F91B-442A-9D5A-8B989AFE674B}" type="presParOf" srcId="{F195271F-EEE5-4C9C-ACF6-E001C4C64002}" destId="{66C7B938-D823-449A-9707-490227F30252}" srcOrd="1" destOrd="0" presId="urn:microsoft.com/office/officeart/2005/8/layout/pList2"/>
    <dgm:cxn modelId="{59E92575-287F-4B79-A452-FE89B13C7C8B}" type="presParOf" srcId="{F195271F-EEE5-4C9C-ACF6-E001C4C64002}" destId="{6E2A6259-A03D-4975-BAEC-0DEA602A6EBC}" srcOrd="2" destOrd="0" presId="urn:microsoft.com/office/officeart/2005/8/layout/pList2"/>
    <dgm:cxn modelId="{79E99D27-0C3B-4136-BA69-749F4E3CC477}" type="presParOf" srcId="{6E2A6259-A03D-4975-BAEC-0DEA602A6EBC}" destId="{5C8BDB8F-98AA-45BD-A1A6-2D4D0CBC65DD}" srcOrd="0" destOrd="0" presId="urn:microsoft.com/office/officeart/2005/8/layout/pList2"/>
    <dgm:cxn modelId="{68300620-AC40-4141-B7BD-6094096BC2B1}" type="presParOf" srcId="{6E2A6259-A03D-4975-BAEC-0DEA602A6EBC}" destId="{CAB2D73F-D0A1-42C2-8F44-0EE24B2A8F25}" srcOrd="1" destOrd="0" presId="urn:microsoft.com/office/officeart/2005/8/layout/pList2"/>
    <dgm:cxn modelId="{22AA050C-E975-4636-BDE0-761F77C1C995}" type="presParOf" srcId="{6E2A6259-A03D-4975-BAEC-0DEA602A6EBC}" destId="{ADE8DC68-557C-45F9-AB64-EEEFF7B0A64A}" srcOrd="2" destOrd="0" presId="urn:microsoft.com/office/officeart/2005/8/layout/pList2"/>
    <dgm:cxn modelId="{83473B66-0FBF-45CD-ACDD-531DF0152AE5}" type="presParOf" srcId="{F195271F-EEE5-4C9C-ACF6-E001C4C64002}" destId="{D065AB17-2608-4939-9BEB-CD9DB08D483B}" srcOrd="3" destOrd="0" presId="urn:microsoft.com/office/officeart/2005/8/layout/pList2"/>
    <dgm:cxn modelId="{BCDD106F-A691-4520-BE0C-F6B747112E60}" type="presParOf" srcId="{F195271F-EEE5-4C9C-ACF6-E001C4C64002}" destId="{7F783CC2-798F-4B6A-B350-67C9B74875A5}" srcOrd="4" destOrd="0" presId="urn:microsoft.com/office/officeart/2005/8/layout/pList2"/>
    <dgm:cxn modelId="{6CA9BD0E-B30A-4BCD-ADEF-F1594890FA48}" type="presParOf" srcId="{7F783CC2-798F-4B6A-B350-67C9B74875A5}" destId="{A59C53E3-2EA1-4D17-8D6F-510D404780F8}" srcOrd="0" destOrd="0" presId="urn:microsoft.com/office/officeart/2005/8/layout/pList2"/>
    <dgm:cxn modelId="{64FF1E8D-47E4-477D-9599-AB64139762F8}" type="presParOf" srcId="{7F783CC2-798F-4B6A-B350-67C9B74875A5}" destId="{5D98EEB5-41CB-42CB-83F8-A3FB2C0ECF1A}" srcOrd="1" destOrd="0" presId="urn:microsoft.com/office/officeart/2005/8/layout/pList2"/>
    <dgm:cxn modelId="{9BA5A634-0A8D-434A-A1DC-1DB35DF3E595}" type="presParOf" srcId="{7F783CC2-798F-4B6A-B350-67C9B74875A5}" destId="{29171683-5A3A-4DDD-8051-FA20EEF4E8D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5B1A86-8229-4C04-ACCC-2EE1A3730BC8}" type="doc">
      <dgm:prSet loTypeId="urn:microsoft.com/office/officeart/2005/8/layout/pyramid1" loCatId="pyramid" qsTypeId="urn:microsoft.com/office/officeart/2005/8/quickstyle/3d1" qsCatId="3D" csTypeId="urn:microsoft.com/office/officeart/2005/8/colors/colorful2" csCatId="colorful" phldr="1"/>
      <dgm:spPr/>
    </dgm:pt>
    <dgm:pt modelId="{0D5B16A1-BFA1-4B3E-84D6-44BB833ECE31}">
      <dgm:prSet phldrT="[Text]" custT="1"/>
      <dgm:spPr/>
      <dgm:t>
        <a:bodyPr/>
        <a:lstStyle/>
        <a:p>
          <a:endParaRPr lang="en-US" sz="1400" b="1" smtClean="0">
            <a:solidFill>
              <a:schemeClr val="bg2"/>
            </a:solidFill>
          </a:endParaRPr>
        </a:p>
        <a:p>
          <a:r>
            <a:rPr lang="en-US" sz="1100" b="1" smtClean="0">
              <a:solidFill>
                <a:schemeClr val="bg2"/>
              </a:solidFill>
            </a:rPr>
            <a:t>Endrings</a:t>
          </a:r>
        </a:p>
        <a:p>
          <a:r>
            <a:rPr lang="en-US" sz="1100" b="1" smtClean="0">
              <a:solidFill>
                <a:schemeClr val="bg2"/>
              </a:solidFill>
            </a:rPr>
            <a:t>ledelse</a:t>
          </a:r>
          <a:endParaRPr lang="en-US" sz="1100" b="1" dirty="0">
            <a:solidFill>
              <a:schemeClr val="bg2"/>
            </a:solidFill>
          </a:endParaRPr>
        </a:p>
      </dgm:t>
    </dgm:pt>
    <dgm:pt modelId="{83D76235-8029-4E19-B284-AFE2155B744D}" type="parTrans" cxnId="{C177838E-FB3B-45D9-80F0-1F06259248DF}">
      <dgm:prSet/>
      <dgm:spPr/>
      <dgm:t>
        <a:bodyPr/>
        <a:lstStyle/>
        <a:p>
          <a:endParaRPr lang="en-US"/>
        </a:p>
      </dgm:t>
    </dgm:pt>
    <dgm:pt modelId="{BA98AA04-C65B-44F4-87A9-3C65439AD5BC}" type="sibTrans" cxnId="{C177838E-FB3B-45D9-80F0-1F06259248DF}">
      <dgm:prSet/>
      <dgm:spPr/>
      <dgm:t>
        <a:bodyPr/>
        <a:lstStyle/>
        <a:p>
          <a:endParaRPr lang="en-US"/>
        </a:p>
      </dgm:t>
    </dgm:pt>
    <dgm:pt modelId="{9A9B1396-3A38-4B85-AD0E-2481D1B2B240}">
      <dgm:prSet phldrT="[Text]" custT="1"/>
      <dgm:spPr/>
      <dgm:t>
        <a:bodyPr/>
        <a:lstStyle/>
        <a:p>
          <a:r>
            <a:rPr lang="en-US" sz="1200" smtClean="0">
              <a:solidFill>
                <a:schemeClr val="bg2"/>
              </a:solidFill>
            </a:rPr>
            <a:t>Digital </a:t>
          </a:r>
        </a:p>
        <a:p>
          <a:r>
            <a:rPr lang="en-US" sz="1200" smtClean="0">
              <a:solidFill>
                <a:schemeClr val="bg2"/>
              </a:solidFill>
            </a:rPr>
            <a:t>innovasjon</a:t>
          </a:r>
          <a:endParaRPr lang="en-US" sz="1200" dirty="0">
            <a:solidFill>
              <a:schemeClr val="bg2"/>
            </a:solidFill>
          </a:endParaRPr>
        </a:p>
      </dgm:t>
    </dgm:pt>
    <dgm:pt modelId="{767B59CD-06E9-4608-9F50-918F278A423D}" type="parTrans" cxnId="{1F83689A-8DD7-41AE-ABE5-7575DAC2C17C}">
      <dgm:prSet/>
      <dgm:spPr/>
      <dgm:t>
        <a:bodyPr/>
        <a:lstStyle/>
        <a:p>
          <a:endParaRPr lang="en-US"/>
        </a:p>
      </dgm:t>
    </dgm:pt>
    <dgm:pt modelId="{CCB0DCF6-7E5A-42CA-8604-69D2A8D00493}" type="sibTrans" cxnId="{1F83689A-8DD7-41AE-ABE5-7575DAC2C17C}">
      <dgm:prSet/>
      <dgm:spPr/>
      <dgm:t>
        <a:bodyPr/>
        <a:lstStyle/>
        <a:p>
          <a:endParaRPr lang="en-US"/>
        </a:p>
      </dgm:t>
    </dgm:pt>
    <dgm:pt modelId="{D5AEDC3D-63F9-47C2-9404-D27E9C709E6B}">
      <dgm:prSet phldrT="[Text]" custT="1"/>
      <dgm:spPr/>
      <dgm:t>
        <a:bodyPr/>
        <a:lstStyle/>
        <a:p>
          <a:r>
            <a:rPr lang="en-US" sz="1200" smtClean="0">
              <a:solidFill>
                <a:schemeClr val="bg2"/>
              </a:solidFill>
            </a:rPr>
            <a:t>Digital </a:t>
          </a:r>
        </a:p>
        <a:p>
          <a:r>
            <a:rPr lang="en-US" sz="1200" smtClean="0">
              <a:solidFill>
                <a:schemeClr val="bg2"/>
              </a:solidFill>
            </a:rPr>
            <a:t>innsikt</a:t>
          </a:r>
          <a:endParaRPr lang="en-US" sz="1200" dirty="0">
            <a:solidFill>
              <a:schemeClr val="bg2"/>
            </a:solidFill>
          </a:endParaRPr>
        </a:p>
      </dgm:t>
    </dgm:pt>
    <dgm:pt modelId="{F159B108-5879-4F48-8A90-F701FDA5ED14}" type="parTrans" cxnId="{1F1AC784-F67E-4FB2-8BFA-983E231829BB}">
      <dgm:prSet/>
      <dgm:spPr/>
      <dgm:t>
        <a:bodyPr/>
        <a:lstStyle/>
        <a:p>
          <a:endParaRPr lang="en-US"/>
        </a:p>
      </dgm:t>
    </dgm:pt>
    <dgm:pt modelId="{41ECD780-905E-4193-AEFE-4E38B693B92F}" type="sibTrans" cxnId="{1F1AC784-F67E-4FB2-8BFA-983E231829BB}">
      <dgm:prSet/>
      <dgm:spPr/>
      <dgm:t>
        <a:bodyPr/>
        <a:lstStyle/>
        <a:p>
          <a:endParaRPr lang="en-US"/>
        </a:p>
      </dgm:t>
    </dgm:pt>
    <dgm:pt modelId="{560B02EA-A45E-4F96-9012-B6BC17093793}">
      <dgm:prSet custT="1"/>
      <dgm:spPr/>
      <dgm:t>
        <a:bodyPr/>
        <a:lstStyle/>
        <a:p>
          <a:r>
            <a:rPr lang="en-US" sz="1200" smtClean="0">
              <a:solidFill>
                <a:schemeClr val="bg2"/>
              </a:solidFill>
            </a:rPr>
            <a:t>Digital </a:t>
          </a:r>
        </a:p>
        <a:p>
          <a:r>
            <a:rPr lang="en-US" sz="1200" smtClean="0">
              <a:solidFill>
                <a:schemeClr val="bg2"/>
              </a:solidFill>
            </a:rPr>
            <a:t>samarbeidskompetanse</a:t>
          </a:r>
          <a:endParaRPr lang="en-US" sz="1200" dirty="0">
            <a:solidFill>
              <a:schemeClr val="bg2"/>
            </a:solidFill>
          </a:endParaRPr>
        </a:p>
      </dgm:t>
    </dgm:pt>
    <dgm:pt modelId="{866FF29E-F84F-4F03-A84E-073A060B1279}" type="parTrans" cxnId="{77C734EC-D99F-4BD1-B037-F258DBA2783F}">
      <dgm:prSet/>
      <dgm:spPr/>
      <dgm:t>
        <a:bodyPr/>
        <a:lstStyle/>
        <a:p>
          <a:endParaRPr lang="en-US"/>
        </a:p>
      </dgm:t>
    </dgm:pt>
    <dgm:pt modelId="{4ED4D7A9-2233-4DE9-BECF-17298D550C8C}" type="sibTrans" cxnId="{77C734EC-D99F-4BD1-B037-F258DBA2783F}">
      <dgm:prSet/>
      <dgm:spPr/>
      <dgm:t>
        <a:bodyPr/>
        <a:lstStyle/>
        <a:p>
          <a:endParaRPr lang="en-US"/>
        </a:p>
      </dgm:t>
    </dgm:pt>
    <dgm:pt modelId="{EA2A87D1-5CB0-4469-9951-F443E219B37D}">
      <dgm:prSet custT="1"/>
      <dgm:spPr/>
      <dgm:t>
        <a:bodyPr/>
        <a:lstStyle/>
        <a:p>
          <a:r>
            <a:rPr lang="en-US" sz="1400" smtClean="0">
              <a:solidFill>
                <a:schemeClr val="bg2"/>
              </a:solidFill>
            </a:rPr>
            <a:t>Digital </a:t>
          </a:r>
        </a:p>
        <a:p>
          <a:r>
            <a:rPr lang="en-US" sz="1200" smtClean="0">
              <a:solidFill>
                <a:schemeClr val="bg2"/>
              </a:solidFill>
            </a:rPr>
            <a:t>navigeringskompetanse</a:t>
          </a:r>
          <a:endParaRPr lang="en-US" sz="1400" dirty="0">
            <a:solidFill>
              <a:schemeClr val="bg2"/>
            </a:solidFill>
          </a:endParaRPr>
        </a:p>
      </dgm:t>
    </dgm:pt>
    <dgm:pt modelId="{BC7ABE96-929E-4D9B-8B4E-DBB6C9D74B81}" type="parTrans" cxnId="{ECBDC529-BF08-46AB-9CB0-52330B28E133}">
      <dgm:prSet/>
      <dgm:spPr/>
      <dgm:t>
        <a:bodyPr/>
        <a:lstStyle/>
        <a:p>
          <a:endParaRPr lang="en-US"/>
        </a:p>
      </dgm:t>
    </dgm:pt>
    <dgm:pt modelId="{2D744154-069F-4B2D-B765-8320C2D03044}" type="sibTrans" cxnId="{ECBDC529-BF08-46AB-9CB0-52330B28E133}">
      <dgm:prSet/>
      <dgm:spPr/>
      <dgm:t>
        <a:bodyPr/>
        <a:lstStyle/>
        <a:p>
          <a:endParaRPr lang="en-US"/>
        </a:p>
      </dgm:t>
    </dgm:pt>
    <dgm:pt modelId="{82D1B357-B4E3-4540-8ED5-9AFBA19C7D3B}">
      <dgm:prSet custT="1"/>
      <dgm:spPr/>
      <dgm:t>
        <a:bodyPr/>
        <a:lstStyle/>
        <a:p>
          <a:r>
            <a:rPr lang="en-US" sz="1200" smtClean="0">
              <a:solidFill>
                <a:schemeClr val="bg2"/>
              </a:solidFill>
            </a:rPr>
            <a:t>Grunnleggende</a:t>
          </a:r>
          <a:r>
            <a:rPr lang="en-US" sz="1400" smtClean="0">
              <a:solidFill>
                <a:schemeClr val="bg2"/>
              </a:solidFill>
            </a:rPr>
            <a:t> </a:t>
          </a:r>
        </a:p>
        <a:p>
          <a:r>
            <a:rPr lang="en-US" sz="1400" smtClean="0">
              <a:solidFill>
                <a:schemeClr val="bg2"/>
              </a:solidFill>
            </a:rPr>
            <a:t>digitale </a:t>
          </a:r>
          <a:r>
            <a:rPr lang="en-US" sz="1200" smtClean="0">
              <a:solidFill>
                <a:schemeClr val="bg2"/>
              </a:solidFill>
            </a:rPr>
            <a:t>ferdigheter</a:t>
          </a:r>
          <a:endParaRPr lang="en-US" sz="1400" dirty="0">
            <a:solidFill>
              <a:schemeClr val="bg2"/>
            </a:solidFill>
          </a:endParaRPr>
        </a:p>
      </dgm:t>
    </dgm:pt>
    <dgm:pt modelId="{8216DCA1-77BF-4015-9DE2-0F33E13F9124}" type="parTrans" cxnId="{327913A9-44B6-421A-AB1D-2D071E14697C}">
      <dgm:prSet/>
      <dgm:spPr/>
      <dgm:t>
        <a:bodyPr/>
        <a:lstStyle/>
        <a:p>
          <a:endParaRPr lang="en-US"/>
        </a:p>
      </dgm:t>
    </dgm:pt>
    <dgm:pt modelId="{9B985D62-8AB2-4FB1-85AA-FBB296146712}" type="sibTrans" cxnId="{327913A9-44B6-421A-AB1D-2D071E14697C}">
      <dgm:prSet/>
      <dgm:spPr/>
      <dgm:t>
        <a:bodyPr/>
        <a:lstStyle/>
        <a:p>
          <a:endParaRPr lang="en-US"/>
        </a:p>
      </dgm:t>
    </dgm:pt>
    <dgm:pt modelId="{24C4C1B4-1307-4D66-AA0F-8FB1F57ED546}" type="pres">
      <dgm:prSet presAssocID="{975B1A86-8229-4C04-ACCC-2EE1A3730BC8}" presName="Name0" presStyleCnt="0">
        <dgm:presLayoutVars>
          <dgm:dir/>
          <dgm:animLvl val="lvl"/>
          <dgm:resizeHandles val="exact"/>
        </dgm:presLayoutVars>
      </dgm:prSet>
      <dgm:spPr/>
    </dgm:pt>
    <dgm:pt modelId="{2EB9D06B-8540-4A91-BBA9-5F424ACCCCA5}" type="pres">
      <dgm:prSet presAssocID="{0D5B16A1-BFA1-4B3E-84D6-44BB833ECE31}" presName="Name8" presStyleCnt="0"/>
      <dgm:spPr/>
    </dgm:pt>
    <dgm:pt modelId="{3A176FE7-1DD0-41A0-AE4C-6F6BFB0A1A8E}" type="pres">
      <dgm:prSet presAssocID="{0D5B16A1-BFA1-4B3E-84D6-44BB833ECE31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9A7B3-ED45-415C-88D3-5F09EF054489}" type="pres">
      <dgm:prSet presAssocID="{0D5B16A1-BFA1-4B3E-84D6-44BB833ECE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76DB5-4217-45F6-9CB3-DDEDD8FC9904}" type="pres">
      <dgm:prSet presAssocID="{9A9B1396-3A38-4B85-AD0E-2481D1B2B240}" presName="Name8" presStyleCnt="0"/>
      <dgm:spPr/>
    </dgm:pt>
    <dgm:pt modelId="{46CAF5A9-099E-4088-9AE7-8A248A5FBCE1}" type="pres">
      <dgm:prSet presAssocID="{9A9B1396-3A38-4B85-AD0E-2481D1B2B240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76098-92AD-4236-A34A-C810DE57D5D8}" type="pres">
      <dgm:prSet presAssocID="{9A9B1396-3A38-4B85-AD0E-2481D1B2B2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D6D76-A1B9-4BC5-8767-85184F523454}" type="pres">
      <dgm:prSet presAssocID="{D5AEDC3D-63F9-47C2-9404-D27E9C709E6B}" presName="Name8" presStyleCnt="0"/>
      <dgm:spPr/>
    </dgm:pt>
    <dgm:pt modelId="{10C0875F-A75C-4A01-A283-912B3763C409}" type="pres">
      <dgm:prSet presAssocID="{D5AEDC3D-63F9-47C2-9404-D27E9C709E6B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60336-BB07-45C1-826F-9978F8C8A57C}" type="pres">
      <dgm:prSet presAssocID="{D5AEDC3D-63F9-47C2-9404-D27E9C709E6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E8A81-DA10-4A78-900A-B841B602FEC6}" type="pres">
      <dgm:prSet presAssocID="{560B02EA-A45E-4F96-9012-B6BC17093793}" presName="Name8" presStyleCnt="0"/>
      <dgm:spPr/>
    </dgm:pt>
    <dgm:pt modelId="{27C0BA38-A95F-41FD-92E0-EBB37237C7FA}" type="pres">
      <dgm:prSet presAssocID="{560B02EA-A45E-4F96-9012-B6BC17093793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193724-26E2-47B9-B8C5-7531B48DD382}" type="pres">
      <dgm:prSet presAssocID="{560B02EA-A45E-4F96-9012-B6BC170937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33A85-7C0B-4A92-9028-8BD88DA583B2}" type="pres">
      <dgm:prSet presAssocID="{EA2A87D1-5CB0-4469-9951-F443E219B37D}" presName="Name8" presStyleCnt="0"/>
      <dgm:spPr/>
    </dgm:pt>
    <dgm:pt modelId="{8DBCF36B-93E0-4A93-9F57-5E3127740932}" type="pres">
      <dgm:prSet presAssocID="{EA2A87D1-5CB0-4469-9951-F443E219B37D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3B60A-FDD2-4632-8799-888864909D7E}" type="pres">
      <dgm:prSet presAssocID="{EA2A87D1-5CB0-4469-9951-F443E219B3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82F78-A10A-4782-81D2-DCE27B8FCA4E}" type="pres">
      <dgm:prSet presAssocID="{82D1B357-B4E3-4540-8ED5-9AFBA19C7D3B}" presName="Name8" presStyleCnt="0"/>
      <dgm:spPr/>
    </dgm:pt>
    <dgm:pt modelId="{EA9CA6E3-7938-40BB-BBEF-CFDFDF1D225E}" type="pres">
      <dgm:prSet presAssocID="{82D1B357-B4E3-4540-8ED5-9AFBA19C7D3B}" presName="level" presStyleLbl="node1" presStyleIdx="5" presStyleCnt="6" custLinFactNeighborX="6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F923F-31B6-48F0-BA9A-0128EF58EC59}" type="pres">
      <dgm:prSet presAssocID="{82D1B357-B4E3-4540-8ED5-9AFBA19C7D3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1AC784-F67E-4FB2-8BFA-983E231829BB}" srcId="{975B1A86-8229-4C04-ACCC-2EE1A3730BC8}" destId="{D5AEDC3D-63F9-47C2-9404-D27E9C709E6B}" srcOrd="2" destOrd="0" parTransId="{F159B108-5879-4F48-8A90-F701FDA5ED14}" sibTransId="{41ECD780-905E-4193-AEFE-4E38B693B92F}"/>
    <dgm:cxn modelId="{ECBDC529-BF08-46AB-9CB0-52330B28E133}" srcId="{975B1A86-8229-4C04-ACCC-2EE1A3730BC8}" destId="{EA2A87D1-5CB0-4469-9951-F443E219B37D}" srcOrd="4" destOrd="0" parTransId="{BC7ABE96-929E-4D9B-8B4E-DBB6C9D74B81}" sibTransId="{2D744154-069F-4B2D-B765-8320C2D03044}"/>
    <dgm:cxn modelId="{1F83689A-8DD7-41AE-ABE5-7575DAC2C17C}" srcId="{975B1A86-8229-4C04-ACCC-2EE1A3730BC8}" destId="{9A9B1396-3A38-4B85-AD0E-2481D1B2B240}" srcOrd="1" destOrd="0" parTransId="{767B59CD-06E9-4608-9F50-918F278A423D}" sibTransId="{CCB0DCF6-7E5A-42CA-8604-69D2A8D00493}"/>
    <dgm:cxn modelId="{0CF95B01-9B42-4B7F-A207-AA6968567D30}" type="presOf" srcId="{560B02EA-A45E-4F96-9012-B6BC17093793}" destId="{7B193724-26E2-47B9-B8C5-7531B48DD382}" srcOrd="1" destOrd="0" presId="urn:microsoft.com/office/officeart/2005/8/layout/pyramid1"/>
    <dgm:cxn modelId="{023092D8-B5AD-41E6-9D91-B19608E7EFAD}" type="presOf" srcId="{9A9B1396-3A38-4B85-AD0E-2481D1B2B240}" destId="{46CAF5A9-099E-4088-9AE7-8A248A5FBCE1}" srcOrd="0" destOrd="0" presId="urn:microsoft.com/office/officeart/2005/8/layout/pyramid1"/>
    <dgm:cxn modelId="{327913A9-44B6-421A-AB1D-2D071E14697C}" srcId="{975B1A86-8229-4C04-ACCC-2EE1A3730BC8}" destId="{82D1B357-B4E3-4540-8ED5-9AFBA19C7D3B}" srcOrd="5" destOrd="0" parTransId="{8216DCA1-77BF-4015-9DE2-0F33E13F9124}" sibTransId="{9B985D62-8AB2-4FB1-85AA-FBB296146712}"/>
    <dgm:cxn modelId="{C5E7B90C-BDA1-404E-AAA3-7BAB1F581BB9}" type="presOf" srcId="{D5AEDC3D-63F9-47C2-9404-D27E9C709E6B}" destId="{39B60336-BB07-45C1-826F-9978F8C8A57C}" srcOrd="1" destOrd="0" presId="urn:microsoft.com/office/officeart/2005/8/layout/pyramid1"/>
    <dgm:cxn modelId="{7B22FAF0-4589-4930-9FD9-75B1FB883763}" type="presOf" srcId="{82D1B357-B4E3-4540-8ED5-9AFBA19C7D3B}" destId="{EA9CA6E3-7938-40BB-BBEF-CFDFDF1D225E}" srcOrd="0" destOrd="0" presId="urn:microsoft.com/office/officeart/2005/8/layout/pyramid1"/>
    <dgm:cxn modelId="{B5F07280-9EB3-48AA-A7F3-EBF0D8701E29}" type="presOf" srcId="{0D5B16A1-BFA1-4B3E-84D6-44BB833ECE31}" destId="{99D9A7B3-ED45-415C-88D3-5F09EF054489}" srcOrd="1" destOrd="0" presId="urn:microsoft.com/office/officeart/2005/8/layout/pyramid1"/>
    <dgm:cxn modelId="{DD997570-5C42-4858-9C4A-3623260DE18D}" type="presOf" srcId="{560B02EA-A45E-4F96-9012-B6BC17093793}" destId="{27C0BA38-A95F-41FD-92E0-EBB37237C7FA}" srcOrd="0" destOrd="0" presId="urn:microsoft.com/office/officeart/2005/8/layout/pyramid1"/>
    <dgm:cxn modelId="{09520C2D-120D-476D-AC19-7A879EE43C09}" type="presOf" srcId="{82D1B357-B4E3-4540-8ED5-9AFBA19C7D3B}" destId="{27EF923F-31B6-48F0-BA9A-0128EF58EC59}" srcOrd="1" destOrd="0" presId="urn:microsoft.com/office/officeart/2005/8/layout/pyramid1"/>
    <dgm:cxn modelId="{617579B1-F18E-48DB-B8F0-1832AEFE3199}" type="presOf" srcId="{975B1A86-8229-4C04-ACCC-2EE1A3730BC8}" destId="{24C4C1B4-1307-4D66-AA0F-8FB1F57ED546}" srcOrd="0" destOrd="0" presId="urn:microsoft.com/office/officeart/2005/8/layout/pyramid1"/>
    <dgm:cxn modelId="{E3CC9189-C9AE-46FE-B2B4-B613AF00CF9C}" type="presOf" srcId="{EA2A87D1-5CB0-4469-9951-F443E219B37D}" destId="{EB53B60A-FDD2-4632-8799-888864909D7E}" srcOrd="1" destOrd="0" presId="urn:microsoft.com/office/officeart/2005/8/layout/pyramid1"/>
    <dgm:cxn modelId="{99CBF5AF-F406-46E1-B9DF-90827A371E25}" type="presOf" srcId="{0D5B16A1-BFA1-4B3E-84D6-44BB833ECE31}" destId="{3A176FE7-1DD0-41A0-AE4C-6F6BFB0A1A8E}" srcOrd="0" destOrd="0" presId="urn:microsoft.com/office/officeart/2005/8/layout/pyramid1"/>
    <dgm:cxn modelId="{1890CC0E-07E2-45CD-8E98-51E52E42B7C8}" type="presOf" srcId="{EA2A87D1-5CB0-4469-9951-F443E219B37D}" destId="{8DBCF36B-93E0-4A93-9F57-5E3127740932}" srcOrd="0" destOrd="0" presId="urn:microsoft.com/office/officeart/2005/8/layout/pyramid1"/>
    <dgm:cxn modelId="{C177838E-FB3B-45D9-80F0-1F06259248DF}" srcId="{975B1A86-8229-4C04-ACCC-2EE1A3730BC8}" destId="{0D5B16A1-BFA1-4B3E-84D6-44BB833ECE31}" srcOrd="0" destOrd="0" parTransId="{83D76235-8029-4E19-B284-AFE2155B744D}" sibTransId="{BA98AA04-C65B-44F4-87A9-3C65439AD5BC}"/>
    <dgm:cxn modelId="{504F01EF-AA3D-4817-B6CE-B78AFCAB007A}" type="presOf" srcId="{D5AEDC3D-63F9-47C2-9404-D27E9C709E6B}" destId="{10C0875F-A75C-4A01-A283-912B3763C409}" srcOrd="0" destOrd="0" presId="urn:microsoft.com/office/officeart/2005/8/layout/pyramid1"/>
    <dgm:cxn modelId="{D4FD1F7B-C06D-47E3-B557-3F8394030916}" type="presOf" srcId="{9A9B1396-3A38-4B85-AD0E-2481D1B2B240}" destId="{E3376098-92AD-4236-A34A-C810DE57D5D8}" srcOrd="1" destOrd="0" presId="urn:microsoft.com/office/officeart/2005/8/layout/pyramid1"/>
    <dgm:cxn modelId="{77C734EC-D99F-4BD1-B037-F258DBA2783F}" srcId="{975B1A86-8229-4C04-ACCC-2EE1A3730BC8}" destId="{560B02EA-A45E-4F96-9012-B6BC17093793}" srcOrd="3" destOrd="0" parTransId="{866FF29E-F84F-4F03-A84E-073A060B1279}" sibTransId="{4ED4D7A9-2233-4DE9-BECF-17298D550C8C}"/>
    <dgm:cxn modelId="{D1A5DD49-2BB4-46FA-AFD3-CE249CCEA23A}" type="presParOf" srcId="{24C4C1B4-1307-4D66-AA0F-8FB1F57ED546}" destId="{2EB9D06B-8540-4A91-BBA9-5F424ACCCCA5}" srcOrd="0" destOrd="0" presId="urn:microsoft.com/office/officeart/2005/8/layout/pyramid1"/>
    <dgm:cxn modelId="{95629DAE-8247-43F5-889F-A6982FA41E9E}" type="presParOf" srcId="{2EB9D06B-8540-4A91-BBA9-5F424ACCCCA5}" destId="{3A176FE7-1DD0-41A0-AE4C-6F6BFB0A1A8E}" srcOrd="0" destOrd="0" presId="urn:microsoft.com/office/officeart/2005/8/layout/pyramid1"/>
    <dgm:cxn modelId="{4C471F1B-D5DA-433C-9125-D33249FB2676}" type="presParOf" srcId="{2EB9D06B-8540-4A91-BBA9-5F424ACCCCA5}" destId="{99D9A7B3-ED45-415C-88D3-5F09EF054489}" srcOrd="1" destOrd="0" presId="urn:microsoft.com/office/officeart/2005/8/layout/pyramid1"/>
    <dgm:cxn modelId="{5ADD5E44-2D1D-4763-AEAF-7C386530AF27}" type="presParOf" srcId="{24C4C1B4-1307-4D66-AA0F-8FB1F57ED546}" destId="{E1476DB5-4217-45F6-9CB3-DDEDD8FC9904}" srcOrd="1" destOrd="0" presId="urn:microsoft.com/office/officeart/2005/8/layout/pyramid1"/>
    <dgm:cxn modelId="{66C2728D-9005-4FD7-B2B2-9B2F7B54B326}" type="presParOf" srcId="{E1476DB5-4217-45F6-9CB3-DDEDD8FC9904}" destId="{46CAF5A9-099E-4088-9AE7-8A248A5FBCE1}" srcOrd="0" destOrd="0" presId="urn:microsoft.com/office/officeart/2005/8/layout/pyramid1"/>
    <dgm:cxn modelId="{C7E500A8-0BC5-44D9-B6FD-B721EF076B7A}" type="presParOf" srcId="{E1476DB5-4217-45F6-9CB3-DDEDD8FC9904}" destId="{E3376098-92AD-4236-A34A-C810DE57D5D8}" srcOrd="1" destOrd="0" presId="urn:microsoft.com/office/officeart/2005/8/layout/pyramid1"/>
    <dgm:cxn modelId="{89342C08-352C-4971-8184-53A4B7C6097F}" type="presParOf" srcId="{24C4C1B4-1307-4D66-AA0F-8FB1F57ED546}" destId="{A03D6D76-A1B9-4BC5-8767-85184F523454}" srcOrd="2" destOrd="0" presId="urn:microsoft.com/office/officeart/2005/8/layout/pyramid1"/>
    <dgm:cxn modelId="{6B8C17E3-266A-4B1B-B2BD-36CD9D6F9B4E}" type="presParOf" srcId="{A03D6D76-A1B9-4BC5-8767-85184F523454}" destId="{10C0875F-A75C-4A01-A283-912B3763C409}" srcOrd="0" destOrd="0" presId="urn:microsoft.com/office/officeart/2005/8/layout/pyramid1"/>
    <dgm:cxn modelId="{E6457AC8-ED5C-47E8-8862-B0434B68BC20}" type="presParOf" srcId="{A03D6D76-A1B9-4BC5-8767-85184F523454}" destId="{39B60336-BB07-45C1-826F-9978F8C8A57C}" srcOrd="1" destOrd="0" presId="urn:microsoft.com/office/officeart/2005/8/layout/pyramid1"/>
    <dgm:cxn modelId="{1F36B333-EA89-469D-9FB1-793282A911E5}" type="presParOf" srcId="{24C4C1B4-1307-4D66-AA0F-8FB1F57ED546}" destId="{490E8A81-DA10-4A78-900A-B841B602FEC6}" srcOrd="3" destOrd="0" presId="urn:microsoft.com/office/officeart/2005/8/layout/pyramid1"/>
    <dgm:cxn modelId="{4436D217-E822-463C-B5B9-BBAB6F4ADFED}" type="presParOf" srcId="{490E8A81-DA10-4A78-900A-B841B602FEC6}" destId="{27C0BA38-A95F-41FD-92E0-EBB37237C7FA}" srcOrd="0" destOrd="0" presId="urn:microsoft.com/office/officeart/2005/8/layout/pyramid1"/>
    <dgm:cxn modelId="{D6D07698-EF9D-4DE3-A4B3-45CA80FD48F3}" type="presParOf" srcId="{490E8A81-DA10-4A78-900A-B841B602FEC6}" destId="{7B193724-26E2-47B9-B8C5-7531B48DD382}" srcOrd="1" destOrd="0" presId="urn:microsoft.com/office/officeart/2005/8/layout/pyramid1"/>
    <dgm:cxn modelId="{C8F8A49F-B3E0-4E30-A290-DFF15F29BC60}" type="presParOf" srcId="{24C4C1B4-1307-4D66-AA0F-8FB1F57ED546}" destId="{8B133A85-7C0B-4A92-9028-8BD88DA583B2}" srcOrd="4" destOrd="0" presId="urn:microsoft.com/office/officeart/2005/8/layout/pyramid1"/>
    <dgm:cxn modelId="{5AEFE94C-09EB-4BF4-927A-A7C3BA8FA956}" type="presParOf" srcId="{8B133A85-7C0B-4A92-9028-8BD88DA583B2}" destId="{8DBCF36B-93E0-4A93-9F57-5E3127740932}" srcOrd="0" destOrd="0" presId="urn:microsoft.com/office/officeart/2005/8/layout/pyramid1"/>
    <dgm:cxn modelId="{432B26E0-4E7A-4B21-A2D5-39F9C053A0A0}" type="presParOf" srcId="{8B133A85-7C0B-4A92-9028-8BD88DA583B2}" destId="{EB53B60A-FDD2-4632-8799-888864909D7E}" srcOrd="1" destOrd="0" presId="urn:microsoft.com/office/officeart/2005/8/layout/pyramid1"/>
    <dgm:cxn modelId="{B19E925A-B7EF-4970-971E-DDB8D256F004}" type="presParOf" srcId="{24C4C1B4-1307-4D66-AA0F-8FB1F57ED546}" destId="{88F82F78-A10A-4782-81D2-DCE27B8FCA4E}" srcOrd="5" destOrd="0" presId="urn:microsoft.com/office/officeart/2005/8/layout/pyramid1"/>
    <dgm:cxn modelId="{E441C52B-CCBB-4E78-BC23-804E6F0BBD10}" type="presParOf" srcId="{88F82F78-A10A-4782-81D2-DCE27B8FCA4E}" destId="{EA9CA6E3-7938-40BB-BBEF-CFDFDF1D225E}" srcOrd="0" destOrd="0" presId="urn:microsoft.com/office/officeart/2005/8/layout/pyramid1"/>
    <dgm:cxn modelId="{C870297F-3679-465F-906F-20C8608BE209}" type="presParOf" srcId="{88F82F78-A10A-4782-81D2-DCE27B8FCA4E}" destId="{27EF923F-31B6-48F0-BA9A-0128EF58EC5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C7886D-9E68-49E3-BBD8-D6ED6D090EC0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b-NO"/>
        </a:p>
      </dgm:t>
    </dgm:pt>
    <dgm:pt modelId="{1BFFCF6A-03F5-49B9-8C10-377A6CF11B90}">
      <dgm:prSet phldrT="[Tekst]"/>
      <dgm:spPr/>
      <dgm:t>
        <a:bodyPr/>
        <a:lstStyle/>
        <a:p>
          <a:r>
            <a:rPr lang="nb-NO" dirty="0" smtClean="0"/>
            <a:t>BOTT</a:t>
          </a:r>
          <a:endParaRPr lang="nb-NO" dirty="0"/>
        </a:p>
      </dgm:t>
    </dgm:pt>
    <dgm:pt modelId="{123035F9-E6E3-4878-B1E1-A1CCE36F2D04}" type="parTrans" cxnId="{F558504C-0A0B-4D01-9B1D-8DE7A37E0823}">
      <dgm:prSet/>
      <dgm:spPr/>
      <dgm:t>
        <a:bodyPr/>
        <a:lstStyle/>
        <a:p>
          <a:endParaRPr lang="nb-NO"/>
        </a:p>
      </dgm:t>
    </dgm:pt>
    <dgm:pt modelId="{66752A98-D535-4D59-B2F2-39AD983BE7EC}" type="sibTrans" cxnId="{F558504C-0A0B-4D01-9B1D-8DE7A37E0823}">
      <dgm:prSet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nb-NO"/>
        </a:p>
      </dgm:t>
    </dgm:pt>
    <dgm:pt modelId="{43A38F52-5127-4CAE-8008-783079CBA13F}">
      <dgm:prSet phldrT="[Tekst]"/>
      <dgm:spPr/>
      <dgm:t>
        <a:bodyPr/>
        <a:lstStyle/>
        <a:p>
          <a:r>
            <a:rPr lang="nb-NO" dirty="0" smtClean="0"/>
            <a:t>IT</a:t>
          </a:r>
          <a:endParaRPr lang="nb-NO" dirty="0"/>
        </a:p>
      </dgm:t>
    </dgm:pt>
    <dgm:pt modelId="{E4D4ACEC-5B2A-4A72-B430-A7695C1F55B4}" type="parTrans" cxnId="{2B36CC85-55F5-4A8F-A006-4866429AF0F5}">
      <dgm:prSet/>
      <dgm:spPr/>
      <dgm:t>
        <a:bodyPr/>
        <a:lstStyle/>
        <a:p>
          <a:endParaRPr lang="nb-NO"/>
        </a:p>
      </dgm:t>
    </dgm:pt>
    <dgm:pt modelId="{0410F2B5-6E55-4488-930B-EE69AA07C4AF}" type="sibTrans" cxnId="{2B36CC85-55F5-4A8F-A006-4866429AF0F5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nb-NO"/>
        </a:p>
      </dgm:t>
    </dgm:pt>
    <dgm:pt modelId="{31D03FA6-B049-4E5F-AE39-7B5DCC3DFFF9}">
      <dgm:prSet phldrT="[Tekst]"/>
      <dgm:spPr/>
      <dgm:t>
        <a:bodyPr/>
        <a:lstStyle/>
        <a:p>
          <a:r>
            <a:rPr lang="nb-NO" dirty="0" smtClean="0"/>
            <a:t>HR</a:t>
          </a:r>
          <a:endParaRPr lang="nb-NO" dirty="0"/>
        </a:p>
      </dgm:t>
    </dgm:pt>
    <dgm:pt modelId="{5A9844A9-43DB-43E9-ABDC-80D2D02A34EF}" type="parTrans" cxnId="{0AF8F2CF-8633-43F6-B923-3F65976E2476}">
      <dgm:prSet/>
      <dgm:spPr/>
      <dgm:t>
        <a:bodyPr/>
        <a:lstStyle/>
        <a:p>
          <a:endParaRPr lang="nb-NO"/>
        </a:p>
      </dgm:t>
    </dgm:pt>
    <dgm:pt modelId="{CB6B0203-9F2E-43CD-AC38-DF4066B656D8}" type="sibTrans" cxnId="{0AF8F2CF-8633-43F6-B923-3F65976E2476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nb-NO"/>
        </a:p>
      </dgm:t>
    </dgm:pt>
    <dgm:pt modelId="{6B69403F-9B1D-4042-8E19-E2665BB5C357}">
      <dgm:prSet/>
      <dgm:spPr/>
      <dgm:t>
        <a:bodyPr/>
        <a:lstStyle/>
        <a:p>
          <a:r>
            <a:rPr lang="nb-NO" dirty="0" smtClean="0"/>
            <a:t>#Org</a:t>
          </a:r>
        </a:p>
        <a:p>
          <a:r>
            <a:rPr lang="nb-NO" dirty="0" smtClean="0"/>
            <a:t>2022</a:t>
          </a:r>
          <a:endParaRPr lang="nb-NO" dirty="0"/>
        </a:p>
      </dgm:t>
    </dgm:pt>
    <dgm:pt modelId="{D8F089C6-2772-4D94-83A9-6C854A3D8594}" type="parTrans" cxnId="{B6093D05-64E5-4EEA-970D-332E7CEBFDD0}">
      <dgm:prSet/>
      <dgm:spPr/>
      <dgm:t>
        <a:bodyPr/>
        <a:lstStyle/>
        <a:p>
          <a:endParaRPr lang="nb-NO"/>
        </a:p>
      </dgm:t>
    </dgm:pt>
    <dgm:pt modelId="{57FF2D1A-2A1A-4A69-8AD7-0513ED04D2AC}" type="sibTrans" cxnId="{B6093D05-64E5-4EEA-970D-332E7CEBFDD0}">
      <dgm:prSet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nb-NO"/>
        </a:p>
      </dgm:t>
    </dgm:pt>
    <dgm:pt modelId="{AD15997A-6A3B-46F4-83C9-70A54CDF5841}">
      <dgm:prSet/>
      <dgm:spPr/>
      <dgm:t>
        <a:bodyPr/>
        <a:lstStyle/>
        <a:p>
          <a:r>
            <a:rPr lang="nb-NO" dirty="0" err="1" smtClean="0"/>
            <a:t>DigUiB</a:t>
          </a:r>
          <a:endParaRPr lang="nb-NO" dirty="0"/>
        </a:p>
      </dgm:t>
    </dgm:pt>
    <dgm:pt modelId="{F823FAAD-0EF0-491D-894F-C164E8714047}" type="parTrans" cxnId="{43BA40EB-E7B6-4742-A891-86543B3FB0FD}">
      <dgm:prSet/>
      <dgm:spPr/>
      <dgm:t>
        <a:bodyPr/>
        <a:lstStyle/>
        <a:p>
          <a:endParaRPr lang="nb-NO"/>
        </a:p>
      </dgm:t>
    </dgm:pt>
    <dgm:pt modelId="{F16A3E99-63BB-4FFD-9C5F-5ECF8783679E}" type="sibTrans" cxnId="{43BA40EB-E7B6-4742-A891-86543B3FB0FD}">
      <dgm:prSet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nb-NO"/>
        </a:p>
      </dgm:t>
    </dgm:pt>
    <dgm:pt modelId="{99F7DE56-CFAE-42D6-B3DB-D512486F6DDB}" type="pres">
      <dgm:prSet presAssocID="{62C7886D-9E68-49E3-BBD8-D6ED6D090EC0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0BFF171D-4A0D-487A-85C9-28678E822392}" type="pres">
      <dgm:prSet presAssocID="{1BFFCF6A-03F5-49B9-8C10-377A6CF11B90}" presName="text1" presStyleCnt="0"/>
      <dgm:spPr/>
    </dgm:pt>
    <dgm:pt modelId="{F03E0CB2-F156-4528-88FA-A74FC6539DF2}" type="pres">
      <dgm:prSet presAssocID="{1BFFCF6A-03F5-49B9-8C10-377A6CF11B90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57FD9-0C55-4A72-8E89-7CA5F05D5D5D}" type="pres">
      <dgm:prSet presAssocID="{1BFFCF6A-03F5-49B9-8C10-377A6CF11B90}" presName="textaccent1" presStyleCnt="0"/>
      <dgm:spPr/>
    </dgm:pt>
    <dgm:pt modelId="{DCFB095B-7869-4BE8-9F35-C6E96D1F0099}" type="pres">
      <dgm:prSet presAssocID="{1BFFCF6A-03F5-49B9-8C10-377A6CF11B90}" presName="accentRepeatNode" presStyleLbl="solidAlignAcc1" presStyleIdx="0" presStyleCnt="10"/>
      <dgm:spPr/>
    </dgm:pt>
    <dgm:pt modelId="{618DF923-8E76-4054-B7F3-5300347335F5}" type="pres">
      <dgm:prSet presAssocID="{66752A98-D535-4D59-B2F2-39AD983BE7EC}" presName="image1" presStyleCnt="0"/>
      <dgm:spPr/>
    </dgm:pt>
    <dgm:pt modelId="{D1418070-9F4A-4739-95BF-A7C3CE3A9FFC}" type="pres">
      <dgm:prSet presAssocID="{66752A98-D535-4D59-B2F2-39AD983BE7EC}" presName="imageRepeatNode" presStyleLbl="alignAcc1" presStyleIdx="0" presStyleCnt="5"/>
      <dgm:spPr/>
      <dgm:t>
        <a:bodyPr/>
        <a:lstStyle/>
        <a:p>
          <a:endParaRPr lang="en-US"/>
        </a:p>
      </dgm:t>
    </dgm:pt>
    <dgm:pt modelId="{11553A30-7277-444C-A157-2846EBD9972B}" type="pres">
      <dgm:prSet presAssocID="{66752A98-D535-4D59-B2F2-39AD983BE7EC}" presName="imageaccent1" presStyleCnt="0"/>
      <dgm:spPr/>
    </dgm:pt>
    <dgm:pt modelId="{AF021647-0952-4561-97A0-871E0C11032E}" type="pres">
      <dgm:prSet presAssocID="{66752A98-D535-4D59-B2F2-39AD983BE7EC}" presName="accentRepeatNode" presStyleLbl="solidAlignAcc1" presStyleIdx="1" presStyleCnt="10"/>
      <dgm:spPr>
        <a:solidFill>
          <a:srgbClr val="E65343"/>
        </a:solidFill>
        <a:ln>
          <a:noFill/>
        </a:ln>
      </dgm:spPr>
    </dgm:pt>
    <dgm:pt modelId="{F2EB9D33-22FE-46A8-AC85-1788EE40DD3B}" type="pres">
      <dgm:prSet presAssocID="{AD15997A-6A3B-46F4-83C9-70A54CDF5841}" presName="text2" presStyleCnt="0"/>
      <dgm:spPr/>
    </dgm:pt>
    <dgm:pt modelId="{504935CB-87A1-4646-A6BD-6344425F4283}" type="pres">
      <dgm:prSet presAssocID="{AD15997A-6A3B-46F4-83C9-70A54CDF5841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5ABA4-7ACF-417A-BCDA-D73559BFFD8C}" type="pres">
      <dgm:prSet presAssocID="{AD15997A-6A3B-46F4-83C9-70A54CDF5841}" presName="textaccent2" presStyleCnt="0"/>
      <dgm:spPr/>
    </dgm:pt>
    <dgm:pt modelId="{14E9C3FD-66BB-47F8-8970-9D807F604B6D}" type="pres">
      <dgm:prSet presAssocID="{AD15997A-6A3B-46F4-83C9-70A54CDF5841}" presName="accentRepeatNode" presStyleLbl="solidAlignAcc1" presStyleIdx="2" presStyleCnt="10"/>
      <dgm:spPr/>
    </dgm:pt>
    <dgm:pt modelId="{8F46C413-7E35-4437-B415-6A3CF25FFA01}" type="pres">
      <dgm:prSet presAssocID="{F16A3E99-63BB-4FFD-9C5F-5ECF8783679E}" presName="image2" presStyleCnt="0"/>
      <dgm:spPr/>
    </dgm:pt>
    <dgm:pt modelId="{879DB2FE-38C2-4E2F-A67A-39EE22E1C5FB}" type="pres">
      <dgm:prSet presAssocID="{F16A3E99-63BB-4FFD-9C5F-5ECF8783679E}" presName="imageRepeatNode" presStyleLbl="alignAcc1" presStyleIdx="1" presStyleCnt="5"/>
      <dgm:spPr/>
      <dgm:t>
        <a:bodyPr/>
        <a:lstStyle/>
        <a:p>
          <a:endParaRPr lang="en-US"/>
        </a:p>
      </dgm:t>
    </dgm:pt>
    <dgm:pt modelId="{03DE3E79-EC75-43D4-AF11-F0CA077E6A3E}" type="pres">
      <dgm:prSet presAssocID="{F16A3E99-63BB-4FFD-9C5F-5ECF8783679E}" presName="imageaccent2" presStyleCnt="0"/>
      <dgm:spPr/>
    </dgm:pt>
    <dgm:pt modelId="{FF068F33-F4D2-41FD-A244-F5FCC6E3BCC7}" type="pres">
      <dgm:prSet presAssocID="{F16A3E99-63BB-4FFD-9C5F-5ECF8783679E}" presName="accentRepeatNode" presStyleLbl="solidAlignAcc1" presStyleIdx="3" presStyleCnt="10"/>
      <dgm:spPr/>
    </dgm:pt>
    <dgm:pt modelId="{5C6B37A1-0C85-462F-9959-EED50C16382E}" type="pres">
      <dgm:prSet presAssocID="{43A38F52-5127-4CAE-8008-783079CBA13F}" presName="text3" presStyleCnt="0"/>
      <dgm:spPr/>
    </dgm:pt>
    <dgm:pt modelId="{CF14DCD7-D566-45C8-98D9-A4E9E329DA3E}" type="pres">
      <dgm:prSet presAssocID="{43A38F52-5127-4CAE-8008-783079CBA13F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A9F69-6E5C-4A54-9004-FD42B72B6726}" type="pres">
      <dgm:prSet presAssocID="{43A38F52-5127-4CAE-8008-783079CBA13F}" presName="textaccent3" presStyleCnt="0"/>
      <dgm:spPr/>
    </dgm:pt>
    <dgm:pt modelId="{67F15EB0-5952-477C-BAC9-D67CC3EBBDBC}" type="pres">
      <dgm:prSet presAssocID="{43A38F52-5127-4CAE-8008-783079CBA13F}" presName="accentRepeatNode" presStyleLbl="solidAlignAcc1" presStyleIdx="4" presStyleCnt="10"/>
      <dgm:spPr/>
    </dgm:pt>
    <dgm:pt modelId="{4A1984CF-4E08-4E29-A412-6C6BB6D6F838}" type="pres">
      <dgm:prSet presAssocID="{0410F2B5-6E55-4488-930B-EE69AA07C4AF}" presName="image3" presStyleCnt="0"/>
      <dgm:spPr/>
    </dgm:pt>
    <dgm:pt modelId="{3D0731CA-205C-4C0B-AA1F-535F5385D7C5}" type="pres">
      <dgm:prSet presAssocID="{0410F2B5-6E55-4488-930B-EE69AA07C4AF}" presName="imageRepeatNode" presStyleLbl="alignAcc1" presStyleIdx="2" presStyleCnt="5"/>
      <dgm:spPr/>
      <dgm:t>
        <a:bodyPr/>
        <a:lstStyle/>
        <a:p>
          <a:endParaRPr lang="en-US"/>
        </a:p>
      </dgm:t>
    </dgm:pt>
    <dgm:pt modelId="{D3012112-6897-4CAC-9FC7-E216F2708DFD}" type="pres">
      <dgm:prSet presAssocID="{0410F2B5-6E55-4488-930B-EE69AA07C4AF}" presName="imageaccent3" presStyleCnt="0"/>
      <dgm:spPr/>
    </dgm:pt>
    <dgm:pt modelId="{4CD674DF-3D1A-441A-8AEC-B2F68D86653D}" type="pres">
      <dgm:prSet presAssocID="{0410F2B5-6E55-4488-930B-EE69AA07C4AF}" presName="accentRepeatNode" presStyleLbl="solidAlignAcc1" presStyleIdx="5" presStyleCnt="10"/>
      <dgm:spPr>
        <a:solidFill>
          <a:srgbClr val="E44E46"/>
        </a:solidFill>
        <a:ln>
          <a:noFill/>
        </a:ln>
      </dgm:spPr>
    </dgm:pt>
    <dgm:pt modelId="{1A438851-9758-45E2-8E74-6247B92D67DC}" type="pres">
      <dgm:prSet presAssocID="{6B69403F-9B1D-4042-8E19-E2665BB5C357}" presName="text4" presStyleCnt="0"/>
      <dgm:spPr/>
    </dgm:pt>
    <dgm:pt modelId="{EF690BAE-A0B2-4E44-8121-9EDCC4292AD0}" type="pres">
      <dgm:prSet presAssocID="{6B69403F-9B1D-4042-8E19-E2665BB5C357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3927F-7A2A-4DAE-AA57-244B0D4DBC81}" type="pres">
      <dgm:prSet presAssocID="{6B69403F-9B1D-4042-8E19-E2665BB5C357}" presName="textaccent4" presStyleCnt="0"/>
      <dgm:spPr/>
    </dgm:pt>
    <dgm:pt modelId="{3FF5B25D-F571-4A38-A20C-050461EF95B5}" type="pres">
      <dgm:prSet presAssocID="{6B69403F-9B1D-4042-8E19-E2665BB5C357}" presName="accentRepeatNode" presStyleLbl="solidAlignAcc1" presStyleIdx="6" presStyleCnt="10"/>
      <dgm:spPr/>
    </dgm:pt>
    <dgm:pt modelId="{7F13E2B0-F107-44FE-A14D-1C32E138105D}" type="pres">
      <dgm:prSet presAssocID="{57FF2D1A-2A1A-4A69-8AD7-0513ED04D2AC}" presName="image4" presStyleCnt="0"/>
      <dgm:spPr/>
    </dgm:pt>
    <dgm:pt modelId="{B4752554-D6FE-44A5-B01F-E9579DA0FCAE}" type="pres">
      <dgm:prSet presAssocID="{57FF2D1A-2A1A-4A69-8AD7-0513ED04D2AC}" presName="imageRepeatNode" presStyleLbl="alignAcc1" presStyleIdx="3" presStyleCnt="5"/>
      <dgm:spPr/>
      <dgm:t>
        <a:bodyPr/>
        <a:lstStyle/>
        <a:p>
          <a:endParaRPr lang="en-US"/>
        </a:p>
      </dgm:t>
    </dgm:pt>
    <dgm:pt modelId="{74524478-BDCD-427E-8378-08380E0B5FEA}" type="pres">
      <dgm:prSet presAssocID="{57FF2D1A-2A1A-4A69-8AD7-0513ED04D2AC}" presName="imageaccent4" presStyleCnt="0"/>
      <dgm:spPr/>
    </dgm:pt>
    <dgm:pt modelId="{43925E1C-68CD-45BF-9B23-F9500631D430}" type="pres">
      <dgm:prSet presAssocID="{57FF2D1A-2A1A-4A69-8AD7-0513ED04D2AC}" presName="accentRepeatNode" presStyleLbl="solidAlignAcc1" presStyleIdx="7" presStyleCnt="10"/>
      <dgm:spPr>
        <a:solidFill>
          <a:schemeClr val="accent2"/>
        </a:solidFill>
        <a:ln>
          <a:noFill/>
        </a:ln>
      </dgm:spPr>
    </dgm:pt>
    <dgm:pt modelId="{9071BF0A-8666-4A5A-A74F-921920F8ED8E}" type="pres">
      <dgm:prSet presAssocID="{31D03FA6-B049-4E5F-AE39-7B5DCC3DFFF9}" presName="text5" presStyleCnt="0"/>
      <dgm:spPr/>
    </dgm:pt>
    <dgm:pt modelId="{03AEEFC1-2722-4247-82E2-08F32CD8C5B7}" type="pres">
      <dgm:prSet presAssocID="{31D03FA6-B049-4E5F-AE39-7B5DCC3DFFF9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369F7-160B-454F-AEDC-6911DDCB4954}" type="pres">
      <dgm:prSet presAssocID="{31D03FA6-B049-4E5F-AE39-7B5DCC3DFFF9}" presName="textaccent5" presStyleCnt="0"/>
      <dgm:spPr/>
    </dgm:pt>
    <dgm:pt modelId="{0ED1CD0C-C4E6-4C44-A8EE-D6A0A1191CC7}" type="pres">
      <dgm:prSet presAssocID="{31D03FA6-B049-4E5F-AE39-7B5DCC3DFFF9}" presName="accentRepeatNode" presStyleLbl="solidAlignAcc1" presStyleIdx="8" presStyleCnt="10"/>
      <dgm:spPr>
        <a:solidFill>
          <a:srgbClr val="5FAFC7"/>
        </a:solidFill>
        <a:ln>
          <a:noFill/>
        </a:ln>
      </dgm:spPr>
    </dgm:pt>
    <dgm:pt modelId="{27B0F1A8-D4BD-4AFA-B1DF-41A31DF3C616}" type="pres">
      <dgm:prSet presAssocID="{CB6B0203-9F2E-43CD-AC38-DF4066B656D8}" presName="image5" presStyleCnt="0"/>
      <dgm:spPr/>
    </dgm:pt>
    <dgm:pt modelId="{34CDAEB4-B7AF-4942-82B7-D5F6DB5CDBBE}" type="pres">
      <dgm:prSet presAssocID="{CB6B0203-9F2E-43CD-AC38-DF4066B656D8}" presName="imageRepeatNode" presStyleLbl="alignAcc1" presStyleIdx="4" presStyleCnt="5"/>
      <dgm:spPr/>
      <dgm:t>
        <a:bodyPr/>
        <a:lstStyle/>
        <a:p>
          <a:endParaRPr lang="en-US"/>
        </a:p>
      </dgm:t>
    </dgm:pt>
    <dgm:pt modelId="{F284010A-3D71-4072-9870-09F255BCEB74}" type="pres">
      <dgm:prSet presAssocID="{CB6B0203-9F2E-43CD-AC38-DF4066B656D8}" presName="imageaccent5" presStyleCnt="0"/>
      <dgm:spPr/>
    </dgm:pt>
    <dgm:pt modelId="{1AE124F7-A738-48A1-A75B-D928BBF5FC38}" type="pres">
      <dgm:prSet presAssocID="{CB6B0203-9F2E-43CD-AC38-DF4066B656D8}" presName="accentRepeatNode" presStyleLbl="solidAlignAcc1" presStyleIdx="9" presStyleCnt="10"/>
      <dgm:spPr/>
    </dgm:pt>
  </dgm:ptLst>
  <dgm:cxnLst>
    <dgm:cxn modelId="{B6093D05-64E5-4EEA-970D-332E7CEBFDD0}" srcId="{62C7886D-9E68-49E3-BBD8-D6ED6D090EC0}" destId="{6B69403F-9B1D-4042-8E19-E2665BB5C357}" srcOrd="3" destOrd="0" parTransId="{D8F089C6-2772-4D94-83A9-6C854A3D8594}" sibTransId="{57FF2D1A-2A1A-4A69-8AD7-0513ED04D2AC}"/>
    <dgm:cxn modelId="{80E8F86E-136E-47CC-B477-4A0769919E0F}" type="presOf" srcId="{AD15997A-6A3B-46F4-83C9-70A54CDF5841}" destId="{504935CB-87A1-4646-A6BD-6344425F4283}" srcOrd="0" destOrd="0" presId="urn:microsoft.com/office/officeart/2008/layout/HexagonCluster"/>
    <dgm:cxn modelId="{0AF8F2CF-8633-43F6-B923-3F65976E2476}" srcId="{62C7886D-9E68-49E3-BBD8-D6ED6D090EC0}" destId="{31D03FA6-B049-4E5F-AE39-7B5DCC3DFFF9}" srcOrd="4" destOrd="0" parTransId="{5A9844A9-43DB-43E9-ABDC-80D2D02A34EF}" sibTransId="{CB6B0203-9F2E-43CD-AC38-DF4066B656D8}"/>
    <dgm:cxn modelId="{335282EC-09C2-4F5F-A14B-C7F8C604BB74}" type="presOf" srcId="{CB6B0203-9F2E-43CD-AC38-DF4066B656D8}" destId="{34CDAEB4-B7AF-4942-82B7-D5F6DB5CDBBE}" srcOrd="0" destOrd="0" presId="urn:microsoft.com/office/officeart/2008/layout/HexagonCluster"/>
    <dgm:cxn modelId="{F558504C-0A0B-4D01-9B1D-8DE7A37E0823}" srcId="{62C7886D-9E68-49E3-BBD8-D6ED6D090EC0}" destId="{1BFFCF6A-03F5-49B9-8C10-377A6CF11B90}" srcOrd="0" destOrd="0" parTransId="{123035F9-E6E3-4878-B1E1-A1CCE36F2D04}" sibTransId="{66752A98-D535-4D59-B2F2-39AD983BE7EC}"/>
    <dgm:cxn modelId="{FE97C93F-6ED7-42B9-9FEC-E4D2835384B7}" type="presOf" srcId="{43A38F52-5127-4CAE-8008-783079CBA13F}" destId="{CF14DCD7-D566-45C8-98D9-A4E9E329DA3E}" srcOrd="0" destOrd="0" presId="urn:microsoft.com/office/officeart/2008/layout/HexagonCluster"/>
    <dgm:cxn modelId="{2380DFAF-047D-4B32-92A2-0E0A5012B1E6}" type="presOf" srcId="{31D03FA6-B049-4E5F-AE39-7B5DCC3DFFF9}" destId="{03AEEFC1-2722-4247-82E2-08F32CD8C5B7}" srcOrd="0" destOrd="0" presId="urn:microsoft.com/office/officeart/2008/layout/HexagonCluster"/>
    <dgm:cxn modelId="{0B908A3E-2A72-4C1F-8678-4A25F82D72DC}" type="presOf" srcId="{1BFFCF6A-03F5-49B9-8C10-377A6CF11B90}" destId="{F03E0CB2-F156-4528-88FA-A74FC6539DF2}" srcOrd="0" destOrd="0" presId="urn:microsoft.com/office/officeart/2008/layout/HexagonCluster"/>
    <dgm:cxn modelId="{43BA40EB-E7B6-4742-A891-86543B3FB0FD}" srcId="{62C7886D-9E68-49E3-BBD8-D6ED6D090EC0}" destId="{AD15997A-6A3B-46F4-83C9-70A54CDF5841}" srcOrd="1" destOrd="0" parTransId="{F823FAAD-0EF0-491D-894F-C164E8714047}" sibTransId="{F16A3E99-63BB-4FFD-9C5F-5ECF8783679E}"/>
    <dgm:cxn modelId="{DC1E6D79-6DF2-4E65-8B2F-BD948E59D4F9}" type="presOf" srcId="{66752A98-D535-4D59-B2F2-39AD983BE7EC}" destId="{D1418070-9F4A-4739-95BF-A7C3CE3A9FFC}" srcOrd="0" destOrd="0" presId="urn:microsoft.com/office/officeart/2008/layout/HexagonCluster"/>
    <dgm:cxn modelId="{FA053C46-CAFD-467A-AC6E-730031C98780}" type="presOf" srcId="{0410F2B5-6E55-4488-930B-EE69AA07C4AF}" destId="{3D0731CA-205C-4C0B-AA1F-535F5385D7C5}" srcOrd="0" destOrd="0" presId="urn:microsoft.com/office/officeart/2008/layout/HexagonCluster"/>
    <dgm:cxn modelId="{EDB44653-1F30-49FC-976B-4F0D98D2C4F4}" type="presOf" srcId="{62C7886D-9E68-49E3-BBD8-D6ED6D090EC0}" destId="{99F7DE56-CFAE-42D6-B3DB-D512486F6DDB}" srcOrd="0" destOrd="0" presId="urn:microsoft.com/office/officeart/2008/layout/HexagonCluster"/>
    <dgm:cxn modelId="{A35A8B2E-68AB-48BF-8DFE-FDFE98C98EDE}" type="presOf" srcId="{57FF2D1A-2A1A-4A69-8AD7-0513ED04D2AC}" destId="{B4752554-D6FE-44A5-B01F-E9579DA0FCAE}" srcOrd="0" destOrd="0" presId="urn:microsoft.com/office/officeart/2008/layout/HexagonCluster"/>
    <dgm:cxn modelId="{2B36CC85-55F5-4A8F-A006-4866429AF0F5}" srcId="{62C7886D-9E68-49E3-BBD8-D6ED6D090EC0}" destId="{43A38F52-5127-4CAE-8008-783079CBA13F}" srcOrd="2" destOrd="0" parTransId="{E4D4ACEC-5B2A-4A72-B430-A7695C1F55B4}" sibTransId="{0410F2B5-6E55-4488-930B-EE69AA07C4AF}"/>
    <dgm:cxn modelId="{9410FB14-1905-4E01-834F-C62EFCCC1BCE}" type="presOf" srcId="{6B69403F-9B1D-4042-8E19-E2665BB5C357}" destId="{EF690BAE-A0B2-4E44-8121-9EDCC4292AD0}" srcOrd="0" destOrd="0" presId="urn:microsoft.com/office/officeart/2008/layout/HexagonCluster"/>
    <dgm:cxn modelId="{FCBE5648-C480-4D56-A126-E0EA8AFD3D8E}" type="presOf" srcId="{F16A3E99-63BB-4FFD-9C5F-5ECF8783679E}" destId="{879DB2FE-38C2-4E2F-A67A-39EE22E1C5FB}" srcOrd="0" destOrd="0" presId="urn:microsoft.com/office/officeart/2008/layout/HexagonCluster"/>
    <dgm:cxn modelId="{3021D4A9-AEA2-4C98-AB61-21BE7A354C71}" type="presParOf" srcId="{99F7DE56-CFAE-42D6-B3DB-D512486F6DDB}" destId="{0BFF171D-4A0D-487A-85C9-28678E822392}" srcOrd="0" destOrd="0" presId="urn:microsoft.com/office/officeart/2008/layout/HexagonCluster"/>
    <dgm:cxn modelId="{9535633B-54FA-40D1-BDDF-388F1761FE7C}" type="presParOf" srcId="{0BFF171D-4A0D-487A-85C9-28678E822392}" destId="{F03E0CB2-F156-4528-88FA-A74FC6539DF2}" srcOrd="0" destOrd="0" presId="urn:microsoft.com/office/officeart/2008/layout/HexagonCluster"/>
    <dgm:cxn modelId="{6ED7E450-ED66-4919-918D-7870944CEC54}" type="presParOf" srcId="{99F7DE56-CFAE-42D6-B3DB-D512486F6DDB}" destId="{8FF57FD9-0C55-4A72-8E89-7CA5F05D5D5D}" srcOrd="1" destOrd="0" presId="urn:microsoft.com/office/officeart/2008/layout/HexagonCluster"/>
    <dgm:cxn modelId="{C4A1A8BC-8600-4855-90A4-33F3FDFAE832}" type="presParOf" srcId="{8FF57FD9-0C55-4A72-8E89-7CA5F05D5D5D}" destId="{DCFB095B-7869-4BE8-9F35-C6E96D1F0099}" srcOrd="0" destOrd="0" presId="urn:microsoft.com/office/officeart/2008/layout/HexagonCluster"/>
    <dgm:cxn modelId="{92F1B57E-378A-4F1A-9D2B-8F3336C715DA}" type="presParOf" srcId="{99F7DE56-CFAE-42D6-B3DB-D512486F6DDB}" destId="{618DF923-8E76-4054-B7F3-5300347335F5}" srcOrd="2" destOrd="0" presId="urn:microsoft.com/office/officeart/2008/layout/HexagonCluster"/>
    <dgm:cxn modelId="{F1DC4844-AF31-465C-8095-C6446A202B92}" type="presParOf" srcId="{618DF923-8E76-4054-B7F3-5300347335F5}" destId="{D1418070-9F4A-4739-95BF-A7C3CE3A9FFC}" srcOrd="0" destOrd="0" presId="urn:microsoft.com/office/officeart/2008/layout/HexagonCluster"/>
    <dgm:cxn modelId="{0F1D3640-CD53-4C32-B25A-64EC2FF8966D}" type="presParOf" srcId="{99F7DE56-CFAE-42D6-B3DB-D512486F6DDB}" destId="{11553A30-7277-444C-A157-2846EBD9972B}" srcOrd="3" destOrd="0" presId="urn:microsoft.com/office/officeart/2008/layout/HexagonCluster"/>
    <dgm:cxn modelId="{C15FD655-4346-4343-BE30-1F29C6402102}" type="presParOf" srcId="{11553A30-7277-444C-A157-2846EBD9972B}" destId="{AF021647-0952-4561-97A0-871E0C11032E}" srcOrd="0" destOrd="0" presId="urn:microsoft.com/office/officeart/2008/layout/HexagonCluster"/>
    <dgm:cxn modelId="{25FBB226-0C16-4335-B562-44631E4BDDA1}" type="presParOf" srcId="{99F7DE56-CFAE-42D6-B3DB-D512486F6DDB}" destId="{F2EB9D33-22FE-46A8-AC85-1788EE40DD3B}" srcOrd="4" destOrd="0" presId="urn:microsoft.com/office/officeart/2008/layout/HexagonCluster"/>
    <dgm:cxn modelId="{29128DBD-B05D-47F7-80DC-AACE202FB8BC}" type="presParOf" srcId="{F2EB9D33-22FE-46A8-AC85-1788EE40DD3B}" destId="{504935CB-87A1-4646-A6BD-6344425F4283}" srcOrd="0" destOrd="0" presId="urn:microsoft.com/office/officeart/2008/layout/HexagonCluster"/>
    <dgm:cxn modelId="{16BA33CA-EF4A-4E79-AA5C-D6F57298AF9E}" type="presParOf" srcId="{99F7DE56-CFAE-42D6-B3DB-D512486F6DDB}" destId="{44C5ABA4-7ACF-417A-BCDA-D73559BFFD8C}" srcOrd="5" destOrd="0" presId="urn:microsoft.com/office/officeart/2008/layout/HexagonCluster"/>
    <dgm:cxn modelId="{6A65D9A3-9A45-442B-B17A-E07F8650A91F}" type="presParOf" srcId="{44C5ABA4-7ACF-417A-BCDA-D73559BFFD8C}" destId="{14E9C3FD-66BB-47F8-8970-9D807F604B6D}" srcOrd="0" destOrd="0" presId="urn:microsoft.com/office/officeart/2008/layout/HexagonCluster"/>
    <dgm:cxn modelId="{1BB0C43A-9B3D-45D3-AB5B-91062C36D104}" type="presParOf" srcId="{99F7DE56-CFAE-42D6-B3DB-D512486F6DDB}" destId="{8F46C413-7E35-4437-B415-6A3CF25FFA01}" srcOrd="6" destOrd="0" presId="urn:microsoft.com/office/officeart/2008/layout/HexagonCluster"/>
    <dgm:cxn modelId="{F1F47FE6-B399-4094-BDA2-DE3055BB9825}" type="presParOf" srcId="{8F46C413-7E35-4437-B415-6A3CF25FFA01}" destId="{879DB2FE-38C2-4E2F-A67A-39EE22E1C5FB}" srcOrd="0" destOrd="0" presId="urn:microsoft.com/office/officeart/2008/layout/HexagonCluster"/>
    <dgm:cxn modelId="{9C9FE69D-0B85-4CC6-9626-98E6F40131B0}" type="presParOf" srcId="{99F7DE56-CFAE-42D6-B3DB-D512486F6DDB}" destId="{03DE3E79-EC75-43D4-AF11-F0CA077E6A3E}" srcOrd="7" destOrd="0" presId="urn:microsoft.com/office/officeart/2008/layout/HexagonCluster"/>
    <dgm:cxn modelId="{506D0E5F-FD7B-46B6-A001-FECF062CFA17}" type="presParOf" srcId="{03DE3E79-EC75-43D4-AF11-F0CA077E6A3E}" destId="{FF068F33-F4D2-41FD-A244-F5FCC6E3BCC7}" srcOrd="0" destOrd="0" presId="urn:microsoft.com/office/officeart/2008/layout/HexagonCluster"/>
    <dgm:cxn modelId="{10FC001A-EA38-42C2-9DF3-45394174EAF7}" type="presParOf" srcId="{99F7DE56-CFAE-42D6-B3DB-D512486F6DDB}" destId="{5C6B37A1-0C85-462F-9959-EED50C16382E}" srcOrd="8" destOrd="0" presId="urn:microsoft.com/office/officeart/2008/layout/HexagonCluster"/>
    <dgm:cxn modelId="{A92F9439-CACD-4F7A-B118-7F1DE3A81D31}" type="presParOf" srcId="{5C6B37A1-0C85-462F-9959-EED50C16382E}" destId="{CF14DCD7-D566-45C8-98D9-A4E9E329DA3E}" srcOrd="0" destOrd="0" presId="urn:microsoft.com/office/officeart/2008/layout/HexagonCluster"/>
    <dgm:cxn modelId="{95774CF5-32E0-45B8-A22D-F9A688E3A5F6}" type="presParOf" srcId="{99F7DE56-CFAE-42D6-B3DB-D512486F6DDB}" destId="{24CA9F69-6E5C-4A54-9004-FD42B72B6726}" srcOrd="9" destOrd="0" presId="urn:microsoft.com/office/officeart/2008/layout/HexagonCluster"/>
    <dgm:cxn modelId="{303FB323-7B70-424A-AFD3-95E6D61807A3}" type="presParOf" srcId="{24CA9F69-6E5C-4A54-9004-FD42B72B6726}" destId="{67F15EB0-5952-477C-BAC9-D67CC3EBBDBC}" srcOrd="0" destOrd="0" presId="urn:microsoft.com/office/officeart/2008/layout/HexagonCluster"/>
    <dgm:cxn modelId="{3383AFE1-B1DC-4044-A4CC-BC9FE9A25461}" type="presParOf" srcId="{99F7DE56-CFAE-42D6-B3DB-D512486F6DDB}" destId="{4A1984CF-4E08-4E29-A412-6C6BB6D6F838}" srcOrd="10" destOrd="0" presId="urn:microsoft.com/office/officeart/2008/layout/HexagonCluster"/>
    <dgm:cxn modelId="{107A55FC-ECE7-4250-807D-558897536125}" type="presParOf" srcId="{4A1984CF-4E08-4E29-A412-6C6BB6D6F838}" destId="{3D0731CA-205C-4C0B-AA1F-535F5385D7C5}" srcOrd="0" destOrd="0" presId="urn:microsoft.com/office/officeart/2008/layout/HexagonCluster"/>
    <dgm:cxn modelId="{810601B4-EEEF-4EDD-84A6-CA802BF5B593}" type="presParOf" srcId="{99F7DE56-CFAE-42D6-B3DB-D512486F6DDB}" destId="{D3012112-6897-4CAC-9FC7-E216F2708DFD}" srcOrd="11" destOrd="0" presId="urn:microsoft.com/office/officeart/2008/layout/HexagonCluster"/>
    <dgm:cxn modelId="{8EAE6289-9FFC-44F5-8DE7-94063107B6A8}" type="presParOf" srcId="{D3012112-6897-4CAC-9FC7-E216F2708DFD}" destId="{4CD674DF-3D1A-441A-8AEC-B2F68D86653D}" srcOrd="0" destOrd="0" presId="urn:microsoft.com/office/officeart/2008/layout/HexagonCluster"/>
    <dgm:cxn modelId="{E3288CE5-B5B1-4A23-81E0-ABCB3507CC50}" type="presParOf" srcId="{99F7DE56-CFAE-42D6-B3DB-D512486F6DDB}" destId="{1A438851-9758-45E2-8E74-6247B92D67DC}" srcOrd="12" destOrd="0" presId="urn:microsoft.com/office/officeart/2008/layout/HexagonCluster"/>
    <dgm:cxn modelId="{E3B9BE20-C414-47A8-B658-DD2CEF157A27}" type="presParOf" srcId="{1A438851-9758-45E2-8E74-6247B92D67DC}" destId="{EF690BAE-A0B2-4E44-8121-9EDCC4292AD0}" srcOrd="0" destOrd="0" presId="urn:microsoft.com/office/officeart/2008/layout/HexagonCluster"/>
    <dgm:cxn modelId="{4D1BB276-BEAE-4FAB-A7F4-346BF6072261}" type="presParOf" srcId="{99F7DE56-CFAE-42D6-B3DB-D512486F6DDB}" destId="{D7D3927F-7A2A-4DAE-AA57-244B0D4DBC81}" srcOrd="13" destOrd="0" presId="urn:microsoft.com/office/officeart/2008/layout/HexagonCluster"/>
    <dgm:cxn modelId="{9E35BDCD-5ABD-4FF2-A940-EB68B6C38E77}" type="presParOf" srcId="{D7D3927F-7A2A-4DAE-AA57-244B0D4DBC81}" destId="{3FF5B25D-F571-4A38-A20C-050461EF95B5}" srcOrd="0" destOrd="0" presId="urn:microsoft.com/office/officeart/2008/layout/HexagonCluster"/>
    <dgm:cxn modelId="{FCEBFF1B-134D-404F-8AA1-64A6A678DC1C}" type="presParOf" srcId="{99F7DE56-CFAE-42D6-B3DB-D512486F6DDB}" destId="{7F13E2B0-F107-44FE-A14D-1C32E138105D}" srcOrd="14" destOrd="0" presId="urn:microsoft.com/office/officeart/2008/layout/HexagonCluster"/>
    <dgm:cxn modelId="{881DC9C1-C6D3-4F38-BCD3-968E0DBA3B90}" type="presParOf" srcId="{7F13E2B0-F107-44FE-A14D-1C32E138105D}" destId="{B4752554-D6FE-44A5-B01F-E9579DA0FCAE}" srcOrd="0" destOrd="0" presId="urn:microsoft.com/office/officeart/2008/layout/HexagonCluster"/>
    <dgm:cxn modelId="{CE6C99D0-2E84-47E2-981B-077F04AFBB13}" type="presParOf" srcId="{99F7DE56-CFAE-42D6-B3DB-D512486F6DDB}" destId="{74524478-BDCD-427E-8378-08380E0B5FEA}" srcOrd="15" destOrd="0" presId="urn:microsoft.com/office/officeart/2008/layout/HexagonCluster"/>
    <dgm:cxn modelId="{12B92A45-10CC-4DC9-918C-C0E70673B3D4}" type="presParOf" srcId="{74524478-BDCD-427E-8378-08380E0B5FEA}" destId="{43925E1C-68CD-45BF-9B23-F9500631D430}" srcOrd="0" destOrd="0" presId="urn:microsoft.com/office/officeart/2008/layout/HexagonCluster"/>
    <dgm:cxn modelId="{F5D7468B-7343-4CE5-B705-85931CFE4394}" type="presParOf" srcId="{99F7DE56-CFAE-42D6-B3DB-D512486F6DDB}" destId="{9071BF0A-8666-4A5A-A74F-921920F8ED8E}" srcOrd="16" destOrd="0" presId="urn:microsoft.com/office/officeart/2008/layout/HexagonCluster"/>
    <dgm:cxn modelId="{A7CD7CB3-926E-41EC-B766-9611C70C6983}" type="presParOf" srcId="{9071BF0A-8666-4A5A-A74F-921920F8ED8E}" destId="{03AEEFC1-2722-4247-82E2-08F32CD8C5B7}" srcOrd="0" destOrd="0" presId="urn:microsoft.com/office/officeart/2008/layout/HexagonCluster"/>
    <dgm:cxn modelId="{E12BC8D3-D788-4D2E-BDF4-31AA6D2344C7}" type="presParOf" srcId="{99F7DE56-CFAE-42D6-B3DB-D512486F6DDB}" destId="{0C1369F7-160B-454F-AEDC-6911DDCB4954}" srcOrd="17" destOrd="0" presId="urn:microsoft.com/office/officeart/2008/layout/HexagonCluster"/>
    <dgm:cxn modelId="{0A087C00-8A8C-4DA9-885D-AC218FE5709C}" type="presParOf" srcId="{0C1369F7-160B-454F-AEDC-6911DDCB4954}" destId="{0ED1CD0C-C4E6-4C44-A8EE-D6A0A1191CC7}" srcOrd="0" destOrd="0" presId="urn:microsoft.com/office/officeart/2008/layout/HexagonCluster"/>
    <dgm:cxn modelId="{DB173FAD-85C3-4003-B445-9CCAABB62562}" type="presParOf" srcId="{99F7DE56-CFAE-42D6-B3DB-D512486F6DDB}" destId="{27B0F1A8-D4BD-4AFA-B1DF-41A31DF3C616}" srcOrd="18" destOrd="0" presId="urn:microsoft.com/office/officeart/2008/layout/HexagonCluster"/>
    <dgm:cxn modelId="{96C16E05-08C7-4715-906F-C39B59B9FBA9}" type="presParOf" srcId="{27B0F1A8-D4BD-4AFA-B1DF-41A31DF3C616}" destId="{34CDAEB4-B7AF-4942-82B7-D5F6DB5CDBBE}" srcOrd="0" destOrd="0" presId="urn:microsoft.com/office/officeart/2008/layout/HexagonCluster"/>
    <dgm:cxn modelId="{D7D3E092-45AF-41E8-B10F-0DA62D70E556}" type="presParOf" srcId="{99F7DE56-CFAE-42D6-B3DB-D512486F6DDB}" destId="{F284010A-3D71-4072-9870-09F255BCEB74}" srcOrd="19" destOrd="0" presId="urn:microsoft.com/office/officeart/2008/layout/HexagonCluster"/>
    <dgm:cxn modelId="{AC21DBF3-BCDA-4465-9912-64C1258530C5}" type="presParOf" srcId="{F284010A-3D71-4072-9870-09F255BCEB74}" destId="{1AE124F7-A738-48A1-A75B-D928BBF5FC3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DC4C0D-5C7E-4429-96B0-35AAFCB83921}" type="doc">
      <dgm:prSet loTypeId="urn:microsoft.com/office/officeart/2005/8/layout/lProcess3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3D915F8D-E2C9-4292-950B-A938BA970393}">
      <dgm:prSet phldrT="[Text]" custT="1"/>
      <dgm:spPr/>
      <dgm:t>
        <a:bodyPr/>
        <a:lstStyle/>
        <a:p>
          <a:r>
            <a:rPr lang="en-US" sz="1800" dirty="0" smtClean="0"/>
            <a:t>Basis-</a:t>
          </a:r>
        </a:p>
        <a:p>
          <a:r>
            <a:rPr lang="en-US" sz="1800" dirty="0" err="1" smtClean="0"/>
            <a:t>kompetanse</a:t>
          </a:r>
          <a:endParaRPr lang="en-US" sz="1800" dirty="0"/>
        </a:p>
      </dgm:t>
    </dgm:pt>
    <dgm:pt modelId="{DB8EABCB-B9DB-4774-B114-24FCDD03FB0A}" type="parTrans" cxnId="{DA1B2E81-179A-4B39-9F5A-355690CD6C73}">
      <dgm:prSet/>
      <dgm:spPr/>
      <dgm:t>
        <a:bodyPr/>
        <a:lstStyle/>
        <a:p>
          <a:endParaRPr lang="en-US" sz="1200"/>
        </a:p>
      </dgm:t>
    </dgm:pt>
    <dgm:pt modelId="{D657F4F5-A6A1-4D49-83F0-D05A72F79041}" type="sibTrans" cxnId="{DA1B2E81-179A-4B39-9F5A-355690CD6C73}">
      <dgm:prSet/>
      <dgm:spPr/>
      <dgm:t>
        <a:bodyPr/>
        <a:lstStyle/>
        <a:p>
          <a:endParaRPr lang="en-US" sz="1200"/>
        </a:p>
      </dgm:t>
    </dgm:pt>
    <dgm:pt modelId="{854CA3DF-D640-4EBD-AEE0-CE0F05B6BE7D}">
      <dgm:prSet phldrT="[Text]" custT="1"/>
      <dgm:spPr/>
      <dgm:t>
        <a:bodyPr/>
        <a:lstStyle/>
        <a:p>
          <a:r>
            <a:rPr lang="en-US" sz="1200" dirty="0" smtClean="0"/>
            <a:t>E-</a:t>
          </a:r>
          <a:r>
            <a:rPr lang="en-US" sz="1200" dirty="0" err="1" smtClean="0"/>
            <a:t>læring</a:t>
          </a:r>
          <a:endParaRPr lang="en-US" sz="1200" dirty="0"/>
        </a:p>
      </dgm:t>
    </dgm:pt>
    <dgm:pt modelId="{B33A2D71-A8A1-4577-BBE7-7A645F556C30}" type="parTrans" cxnId="{6BD386C4-7E3F-4555-894A-E8B0A50AE4F3}">
      <dgm:prSet/>
      <dgm:spPr/>
      <dgm:t>
        <a:bodyPr/>
        <a:lstStyle/>
        <a:p>
          <a:endParaRPr lang="en-US" sz="1200"/>
        </a:p>
      </dgm:t>
    </dgm:pt>
    <dgm:pt modelId="{F8F20DA6-36CD-4F5A-8032-5DDDB69BA040}" type="sibTrans" cxnId="{6BD386C4-7E3F-4555-894A-E8B0A50AE4F3}">
      <dgm:prSet/>
      <dgm:spPr/>
      <dgm:t>
        <a:bodyPr/>
        <a:lstStyle/>
        <a:p>
          <a:endParaRPr lang="en-US" sz="1200"/>
        </a:p>
      </dgm:t>
    </dgm:pt>
    <dgm:pt modelId="{D15461E2-A347-4B51-9699-2F2EACC52CA8}">
      <dgm:prSet phldrT="[Text]" custT="1"/>
      <dgm:spPr/>
      <dgm:t>
        <a:bodyPr/>
        <a:lstStyle/>
        <a:p>
          <a:r>
            <a:rPr lang="en-US" sz="1200" dirty="0" err="1" smtClean="0"/>
            <a:t>Digitale</a:t>
          </a:r>
          <a:r>
            <a:rPr lang="en-US" sz="1200" dirty="0" smtClean="0"/>
            <a:t> </a:t>
          </a:r>
          <a:r>
            <a:rPr lang="en-US" sz="1200" dirty="0" err="1" smtClean="0"/>
            <a:t>ambassadører</a:t>
          </a:r>
          <a:endParaRPr lang="en-US" sz="1200" dirty="0"/>
        </a:p>
      </dgm:t>
    </dgm:pt>
    <dgm:pt modelId="{6E85B42E-9E39-4833-A1EA-D8EB3A3EC05D}" type="parTrans" cxnId="{79F44702-DC46-4075-9712-82A5B8079981}">
      <dgm:prSet/>
      <dgm:spPr/>
      <dgm:t>
        <a:bodyPr/>
        <a:lstStyle/>
        <a:p>
          <a:endParaRPr lang="en-US" sz="1200"/>
        </a:p>
      </dgm:t>
    </dgm:pt>
    <dgm:pt modelId="{ED388197-AC71-45CA-A1A0-BD62DFBC86DA}" type="sibTrans" cxnId="{79F44702-DC46-4075-9712-82A5B8079981}">
      <dgm:prSet/>
      <dgm:spPr/>
      <dgm:t>
        <a:bodyPr/>
        <a:lstStyle/>
        <a:p>
          <a:endParaRPr lang="en-US" sz="1200"/>
        </a:p>
      </dgm:t>
    </dgm:pt>
    <dgm:pt modelId="{EC5C71BF-F3E4-41A7-AE51-33618F0ACCA0}">
      <dgm:prSet phldrT="[Text]" custT="1"/>
      <dgm:spPr/>
      <dgm:t>
        <a:bodyPr/>
        <a:lstStyle/>
        <a:p>
          <a:r>
            <a:rPr lang="en-US" sz="1800" dirty="0" err="1" smtClean="0"/>
            <a:t>Avanserte</a:t>
          </a:r>
          <a:r>
            <a:rPr lang="en-US" sz="1800" dirty="0" smtClean="0"/>
            <a:t> </a:t>
          </a:r>
          <a:r>
            <a:rPr lang="en-US" sz="1800" dirty="0" err="1" smtClean="0"/>
            <a:t>brukere</a:t>
          </a:r>
          <a:endParaRPr lang="en-US" sz="1800" dirty="0"/>
        </a:p>
      </dgm:t>
    </dgm:pt>
    <dgm:pt modelId="{1FCC53DC-9ACC-4953-B8EE-2C9C799BD594}" type="parTrans" cxnId="{0058B44B-32D7-4A29-97BE-D018899041E1}">
      <dgm:prSet/>
      <dgm:spPr/>
      <dgm:t>
        <a:bodyPr/>
        <a:lstStyle/>
        <a:p>
          <a:endParaRPr lang="en-US" sz="1200"/>
        </a:p>
      </dgm:t>
    </dgm:pt>
    <dgm:pt modelId="{E795D9F9-6BDA-46C0-9200-320CB2E2F2D7}" type="sibTrans" cxnId="{0058B44B-32D7-4A29-97BE-D018899041E1}">
      <dgm:prSet/>
      <dgm:spPr/>
      <dgm:t>
        <a:bodyPr/>
        <a:lstStyle/>
        <a:p>
          <a:endParaRPr lang="en-US" sz="1200"/>
        </a:p>
      </dgm:t>
    </dgm:pt>
    <dgm:pt modelId="{79B0DA93-6334-4E64-835D-C4E1B60DE342}">
      <dgm:prSet phldrT="[Text]" custT="1"/>
      <dgm:spPr/>
      <dgm:t>
        <a:bodyPr/>
        <a:lstStyle/>
        <a:p>
          <a:r>
            <a:rPr lang="en-US" sz="1200" dirty="0" err="1" smtClean="0"/>
            <a:t>Digitalt</a:t>
          </a:r>
          <a:r>
            <a:rPr lang="en-US" sz="1200" dirty="0" smtClean="0"/>
            <a:t> </a:t>
          </a:r>
        </a:p>
        <a:p>
          <a:r>
            <a:rPr lang="en-US" sz="1200" dirty="0" err="1" smtClean="0"/>
            <a:t>Kunnskaps-bibliotek</a:t>
          </a:r>
          <a:endParaRPr lang="en-US" sz="1200" dirty="0"/>
        </a:p>
      </dgm:t>
    </dgm:pt>
    <dgm:pt modelId="{35396F88-11F9-4C1B-A1D4-DAB1D0F2DFC3}" type="parTrans" cxnId="{68526674-C3A7-4D72-A866-BFAD1137669F}">
      <dgm:prSet/>
      <dgm:spPr/>
      <dgm:t>
        <a:bodyPr/>
        <a:lstStyle/>
        <a:p>
          <a:endParaRPr lang="en-US" sz="1200"/>
        </a:p>
      </dgm:t>
    </dgm:pt>
    <dgm:pt modelId="{75F52A0D-FDC6-43ED-AB31-53222FA1FD06}" type="sibTrans" cxnId="{68526674-C3A7-4D72-A866-BFAD1137669F}">
      <dgm:prSet/>
      <dgm:spPr/>
      <dgm:t>
        <a:bodyPr/>
        <a:lstStyle/>
        <a:p>
          <a:endParaRPr lang="en-US" sz="1200"/>
        </a:p>
      </dgm:t>
    </dgm:pt>
    <dgm:pt modelId="{515C7964-8573-4292-95F3-1172DBC680A8}">
      <dgm:prSet phldrT="[Text]" custT="1"/>
      <dgm:spPr/>
      <dgm:t>
        <a:bodyPr/>
        <a:lstStyle/>
        <a:p>
          <a:r>
            <a:rPr lang="en-US" sz="1200" dirty="0" err="1" smtClean="0"/>
            <a:t>Nettverk</a:t>
          </a:r>
          <a:r>
            <a:rPr lang="en-US" sz="1200" dirty="0" smtClean="0"/>
            <a:t> og </a:t>
          </a:r>
          <a:r>
            <a:rPr lang="en-US" sz="1200" dirty="0" err="1" smtClean="0"/>
            <a:t>samlinger</a:t>
          </a:r>
          <a:endParaRPr lang="en-US" sz="1200" dirty="0"/>
        </a:p>
      </dgm:t>
    </dgm:pt>
    <dgm:pt modelId="{35DCFE02-A28C-4512-8ED6-77AC83A9091E}" type="parTrans" cxnId="{00A5F066-D365-4A81-AF15-410A0041376D}">
      <dgm:prSet/>
      <dgm:spPr/>
      <dgm:t>
        <a:bodyPr/>
        <a:lstStyle/>
        <a:p>
          <a:endParaRPr lang="en-US" sz="1200"/>
        </a:p>
      </dgm:t>
    </dgm:pt>
    <dgm:pt modelId="{A57065F7-2439-46EB-8DB9-25010BBED110}" type="sibTrans" cxnId="{00A5F066-D365-4A81-AF15-410A0041376D}">
      <dgm:prSet/>
      <dgm:spPr/>
      <dgm:t>
        <a:bodyPr/>
        <a:lstStyle/>
        <a:p>
          <a:endParaRPr lang="en-US" sz="1200"/>
        </a:p>
      </dgm:t>
    </dgm:pt>
    <dgm:pt modelId="{3FC6C02E-A433-427D-A47C-6E6C5A7D8DF5}">
      <dgm:prSet phldrT="[Text]" custT="1"/>
      <dgm:spPr/>
      <dgm:t>
        <a:bodyPr/>
        <a:lstStyle/>
        <a:p>
          <a:r>
            <a:rPr lang="en-US" sz="1800" dirty="0" smtClean="0"/>
            <a:t>Digital </a:t>
          </a:r>
          <a:r>
            <a:rPr lang="en-US" sz="1800" dirty="0" err="1" smtClean="0"/>
            <a:t>ledelse</a:t>
          </a:r>
          <a:endParaRPr lang="en-US" sz="1800" dirty="0"/>
        </a:p>
      </dgm:t>
    </dgm:pt>
    <dgm:pt modelId="{C717166E-87D2-4AD7-BC35-072575F2DBEB}" type="parTrans" cxnId="{C021BC61-FC3E-41DC-8C52-1603461484C5}">
      <dgm:prSet/>
      <dgm:spPr/>
      <dgm:t>
        <a:bodyPr/>
        <a:lstStyle/>
        <a:p>
          <a:endParaRPr lang="en-US" sz="1200"/>
        </a:p>
      </dgm:t>
    </dgm:pt>
    <dgm:pt modelId="{95ED7EEE-7C7A-4806-9195-DD4F1159E8B4}" type="sibTrans" cxnId="{C021BC61-FC3E-41DC-8C52-1603461484C5}">
      <dgm:prSet/>
      <dgm:spPr/>
      <dgm:t>
        <a:bodyPr/>
        <a:lstStyle/>
        <a:p>
          <a:endParaRPr lang="en-US" sz="1200"/>
        </a:p>
      </dgm:t>
    </dgm:pt>
    <dgm:pt modelId="{5FA7BEDB-16BC-4014-83D5-14264669AB71}">
      <dgm:prSet phldrT="[Text]" custT="1"/>
      <dgm:spPr/>
      <dgm:t>
        <a:bodyPr/>
        <a:lstStyle/>
        <a:p>
          <a:r>
            <a:rPr lang="en-US" sz="1200" dirty="0" err="1" smtClean="0"/>
            <a:t>Integreres</a:t>
          </a:r>
          <a:r>
            <a:rPr lang="en-US" sz="1200" dirty="0" smtClean="0"/>
            <a:t> i </a:t>
          </a:r>
          <a:r>
            <a:rPr lang="en-US" sz="1200" dirty="0" err="1" smtClean="0"/>
            <a:t>lederutvikling</a:t>
          </a:r>
          <a:endParaRPr lang="en-US" sz="1200" dirty="0"/>
        </a:p>
      </dgm:t>
    </dgm:pt>
    <dgm:pt modelId="{22607C92-049F-4267-BB0A-85F139512A58}" type="parTrans" cxnId="{56F3C195-CA41-4FAD-BFB6-C6D3316B54CC}">
      <dgm:prSet/>
      <dgm:spPr/>
      <dgm:t>
        <a:bodyPr/>
        <a:lstStyle/>
        <a:p>
          <a:endParaRPr lang="en-US" sz="1200"/>
        </a:p>
      </dgm:t>
    </dgm:pt>
    <dgm:pt modelId="{DF353E2C-4887-4469-A82E-F258802EBC82}" type="sibTrans" cxnId="{56F3C195-CA41-4FAD-BFB6-C6D3316B54CC}">
      <dgm:prSet/>
      <dgm:spPr/>
      <dgm:t>
        <a:bodyPr/>
        <a:lstStyle/>
        <a:p>
          <a:endParaRPr lang="en-US" sz="1200"/>
        </a:p>
      </dgm:t>
    </dgm:pt>
    <dgm:pt modelId="{C711DD48-D41C-4116-A17B-E3BA5FBD831E}">
      <dgm:prSet phldrT="[Text]" custT="1"/>
      <dgm:spPr/>
      <dgm:t>
        <a:bodyPr/>
        <a:lstStyle/>
        <a:p>
          <a:r>
            <a:rPr lang="en-US" sz="1200" dirty="0" err="1" smtClean="0"/>
            <a:t>Frokostmøter</a:t>
          </a:r>
          <a:r>
            <a:rPr lang="en-US" sz="1200" dirty="0" smtClean="0"/>
            <a:t>/</a:t>
          </a:r>
        </a:p>
        <a:p>
          <a:r>
            <a:rPr lang="en-US" sz="1200" dirty="0" err="1" smtClean="0"/>
            <a:t>Inspirasjons-foredrag</a:t>
          </a:r>
          <a:endParaRPr lang="en-US" sz="1200" dirty="0"/>
        </a:p>
      </dgm:t>
    </dgm:pt>
    <dgm:pt modelId="{0468BB5F-95F6-459F-878C-75AAB5E18E94}" type="parTrans" cxnId="{B912AB27-7171-4366-909A-AB1FAD0B251E}">
      <dgm:prSet/>
      <dgm:spPr/>
      <dgm:t>
        <a:bodyPr/>
        <a:lstStyle/>
        <a:p>
          <a:endParaRPr lang="en-US" sz="1200"/>
        </a:p>
      </dgm:t>
    </dgm:pt>
    <dgm:pt modelId="{FFC25BD3-3C30-47F7-90FF-6286151CEE9F}" type="sibTrans" cxnId="{B912AB27-7171-4366-909A-AB1FAD0B251E}">
      <dgm:prSet/>
      <dgm:spPr/>
      <dgm:t>
        <a:bodyPr/>
        <a:lstStyle/>
        <a:p>
          <a:endParaRPr lang="en-US" sz="1200"/>
        </a:p>
      </dgm:t>
    </dgm:pt>
    <dgm:pt modelId="{D43B801E-715A-4E15-9C8A-B66252930160}">
      <dgm:prSet custT="1"/>
      <dgm:spPr/>
      <dgm:t>
        <a:bodyPr/>
        <a:lstStyle/>
        <a:p>
          <a:r>
            <a:rPr lang="en-US" sz="1200" dirty="0" smtClean="0"/>
            <a:t>System-</a:t>
          </a:r>
          <a:r>
            <a:rPr lang="en-US" sz="1200" dirty="0" err="1" smtClean="0"/>
            <a:t>spesifikke</a:t>
          </a:r>
          <a:r>
            <a:rPr lang="en-US" sz="1200" dirty="0" smtClean="0"/>
            <a:t> </a:t>
          </a:r>
          <a:r>
            <a:rPr lang="en-US" sz="1200" dirty="0" err="1" smtClean="0"/>
            <a:t>kurs</a:t>
          </a:r>
          <a:endParaRPr lang="en-US" sz="1200" dirty="0"/>
        </a:p>
      </dgm:t>
    </dgm:pt>
    <dgm:pt modelId="{4FBB85CC-C359-4411-9FC7-869D6557577D}" type="parTrans" cxnId="{5CF33EA1-725F-47B8-B022-2915CD733FEF}">
      <dgm:prSet/>
      <dgm:spPr/>
      <dgm:t>
        <a:bodyPr/>
        <a:lstStyle/>
        <a:p>
          <a:endParaRPr lang="nb-NO" sz="1200"/>
        </a:p>
      </dgm:t>
    </dgm:pt>
    <dgm:pt modelId="{F78498E2-223D-4FB1-BA7E-F806D522759E}" type="sibTrans" cxnId="{5CF33EA1-725F-47B8-B022-2915CD733FEF}">
      <dgm:prSet/>
      <dgm:spPr/>
      <dgm:t>
        <a:bodyPr/>
        <a:lstStyle/>
        <a:p>
          <a:endParaRPr lang="nb-NO" sz="1200"/>
        </a:p>
      </dgm:t>
    </dgm:pt>
    <dgm:pt modelId="{201044C7-3321-4745-A866-A1E214E9572F}">
      <dgm:prSet custT="1"/>
      <dgm:spPr/>
      <dgm:t>
        <a:bodyPr/>
        <a:lstStyle/>
        <a:p>
          <a:r>
            <a:rPr lang="en-US" sz="1200" dirty="0" smtClean="0"/>
            <a:t>System-</a:t>
          </a:r>
          <a:r>
            <a:rPr lang="en-US" sz="1200" dirty="0" err="1" smtClean="0"/>
            <a:t>spesifikke</a:t>
          </a:r>
          <a:r>
            <a:rPr lang="en-US" sz="1200" dirty="0" smtClean="0"/>
            <a:t> </a:t>
          </a:r>
          <a:r>
            <a:rPr lang="en-US" sz="1200" dirty="0" err="1" smtClean="0"/>
            <a:t>kurs</a:t>
          </a:r>
          <a:endParaRPr lang="en-US" sz="1200" dirty="0"/>
        </a:p>
      </dgm:t>
    </dgm:pt>
    <dgm:pt modelId="{64420FDA-7629-4FB0-AD80-D3B057838494}" type="parTrans" cxnId="{3051CD62-8A82-4B46-8076-6550D22E4810}">
      <dgm:prSet/>
      <dgm:spPr/>
      <dgm:t>
        <a:bodyPr/>
        <a:lstStyle/>
        <a:p>
          <a:endParaRPr lang="nb-NO" sz="1200"/>
        </a:p>
      </dgm:t>
    </dgm:pt>
    <dgm:pt modelId="{06ECA967-23C8-4468-8367-10CDC63D6C35}" type="sibTrans" cxnId="{3051CD62-8A82-4B46-8076-6550D22E4810}">
      <dgm:prSet/>
      <dgm:spPr/>
      <dgm:t>
        <a:bodyPr/>
        <a:lstStyle/>
        <a:p>
          <a:endParaRPr lang="nb-NO" sz="1200"/>
        </a:p>
      </dgm:t>
    </dgm:pt>
    <dgm:pt modelId="{D58A45B2-260B-41B9-A1AE-852B2040701E}">
      <dgm:prSet custT="1"/>
      <dgm:spPr/>
      <dgm:t>
        <a:bodyPr/>
        <a:lstStyle/>
        <a:p>
          <a:r>
            <a:rPr lang="en-US" sz="1200" dirty="0" smtClean="0"/>
            <a:t>System-</a:t>
          </a:r>
          <a:r>
            <a:rPr lang="en-US" sz="1200" dirty="0" err="1" smtClean="0"/>
            <a:t>spesifikke</a:t>
          </a:r>
          <a:r>
            <a:rPr lang="en-US" sz="1200" dirty="0" smtClean="0"/>
            <a:t> </a:t>
          </a:r>
          <a:r>
            <a:rPr lang="en-US" sz="1200" dirty="0" err="1" smtClean="0"/>
            <a:t>kurs</a:t>
          </a:r>
          <a:endParaRPr lang="en-US" sz="1200" dirty="0"/>
        </a:p>
      </dgm:t>
    </dgm:pt>
    <dgm:pt modelId="{DB82243E-F18C-415E-A490-39B418FFE9A0}" type="parTrans" cxnId="{34BC358F-636B-4BFC-B7FF-6A876D148DCC}">
      <dgm:prSet/>
      <dgm:spPr/>
      <dgm:t>
        <a:bodyPr/>
        <a:lstStyle/>
        <a:p>
          <a:endParaRPr lang="en-US" sz="1200"/>
        </a:p>
      </dgm:t>
    </dgm:pt>
    <dgm:pt modelId="{75A59CFE-2384-4A91-8DC7-0FE7A53ADAFA}" type="sibTrans" cxnId="{34BC358F-636B-4BFC-B7FF-6A876D148DCC}">
      <dgm:prSet/>
      <dgm:spPr/>
      <dgm:t>
        <a:bodyPr/>
        <a:lstStyle/>
        <a:p>
          <a:endParaRPr lang="en-US" sz="1200"/>
        </a:p>
      </dgm:t>
    </dgm:pt>
    <dgm:pt modelId="{6C421667-70A1-4D5C-9148-78367E610D6E}" type="pres">
      <dgm:prSet presAssocID="{2DDC4C0D-5C7E-4429-96B0-35AAFCB8392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D57EA6AF-AF35-4A95-974B-2CDDECD4BBC2}" type="pres">
      <dgm:prSet presAssocID="{3D915F8D-E2C9-4292-950B-A938BA970393}" presName="horFlow" presStyleCnt="0"/>
      <dgm:spPr/>
      <dgm:t>
        <a:bodyPr/>
        <a:lstStyle/>
        <a:p>
          <a:endParaRPr lang="nb-NO"/>
        </a:p>
      </dgm:t>
    </dgm:pt>
    <dgm:pt modelId="{A5D4ED70-D518-4F51-9AFC-79C912D1A3F8}" type="pres">
      <dgm:prSet presAssocID="{3D915F8D-E2C9-4292-950B-A938BA970393}" presName="bigChev" presStyleLbl="node1" presStyleIdx="0" presStyleCnt="3"/>
      <dgm:spPr/>
      <dgm:t>
        <a:bodyPr/>
        <a:lstStyle/>
        <a:p>
          <a:endParaRPr lang="nb-NO"/>
        </a:p>
      </dgm:t>
    </dgm:pt>
    <dgm:pt modelId="{17A40646-B100-4E25-9FF6-9F3B4691A1DF}" type="pres">
      <dgm:prSet presAssocID="{B33A2D71-A8A1-4577-BBE7-7A645F556C30}" presName="parTrans" presStyleCnt="0"/>
      <dgm:spPr/>
      <dgm:t>
        <a:bodyPr/>
        <a:lstStyle/>
        <a:p>
          <a:endParaRPr lang="nb-NO"/>
        </a:p>
      </dgm:t>
    </dgm:pt>
    <dgm:pt modelId="{4FC19E11-D6E9-42C4-8414-2956413D93BC}" type="pres">
      <dgm:prSet presAssocID="{854CA3DF-D640-4EBD-AEE0-CE0F05B6BE7D}" presName="node" presStyleLbl="align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34AC300-4D7E-4CE3-A0A0-8FAFB69BA070}" type="pres">
      <dgm:prSet presAssocID="{F8F20DA6-36CD-4F5A-8032-5DDDB69BA040}" presName="sibTrans" presStyleCnt="0"/>
      <dgm:spPr/>
      <dgm:t>
        <a:bodyPr/>
        <a:lstStyle/>
        <a:p>
          <a:endParaRPr lang="nb-NO"/>
        </a:p>
      </dgm:t>
    </dgm:pt>
    <dgm:pt modelId="{2E02011B-A3F8-41BB-89F3-1F5A7875790E}" type="pres">
      <dgm:prSet presAssocID="{D15461E2-A347-4B51-9699-2F2EACC52CA8}" presName="node" presStyleLbl="align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2BB4E-21D9-4BD1-8F6C-3A937D6AAC96}" type="pres">
      <dgm:prSet presAssocID="{ED388197-AC71-45CA-A1A0-BD62DFBC86DA}" presName="sibTrans" presStyleCnt="0"/>
      <dgm:spPr/>
      <dgm:t>
        <a:bodyPr/>
        <a:lstStyle/>
        <a:p>
          <a:endParaRPr lang="nb-NO"/>
        </a:p>
      </dgm:t>
    </dgm:pt>
    <dgm:pt modelId="{C2915337-EDB8-4F5C-886F-812DBCB1C0CD}" type="pres">
      <dgm:prSet presAssocID="{D43B801E-715A-4E15-9C8A-B66252930160}" presName="node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80D5580-C6F7-477A-9A40-C8C65B740317}" type="pres">
      <dgm:prSet presAssocID="{3D915F8D-E2C9-4292-950B-A938BA970393}" presName="vSp" presStyleCnt="0"/>
      <dgm:spPr/>
      <dgm:t>
        <a:bodyPr/>
        <a:lstStyle/>
        <a:p>
          <a:endParaRPr lang="nb-NO"/>
        </a:p>
      </dgm:t>
    </dgm:pt>
    <dgm:pt modelId="{D23C4517-9399-40AF-9FEC-571BC1DC9408}" type="pres">
      <dgm:prSet presAssocID="{EC5C71BF-F3E4-41A7-AE51-33618F0ACCA0}" presName="horFlow" presStyleCnt="0"/>
      <dgm:spPr/>
      <dgm:t>
        <a:bodyPr/>
        <a:lstStyle/>
        <a:p>
          <a:endParaRPr lang="nb-NO"/>
        </a:p>
      </dgm:t>
    </dgm:pt>
    <dgm:pt modelId="{230CC3B2-4C1E-410B-A25D-59EC31F17BE1}" type="pres">
      <dgm:prSet presAssocID="{EC5C71BF-F3E4-41A7-AE51-33618F0ACCA0}" presName="bigChev" presStyleLbl="node1" presStyleIdx="1" presStyleCnt="3"/>
      <dgm:spPr/>
      <dgm:t>
        <a:bodyPr/>
        <a:lstStyle/>
        <a:p>
          <a:endParaRPr lang="nb-NO"/>
        </a:p>
      </dgm:t>
    </dgm:pt>
    <dgm:pt modelId="{A37B228E-12F7-4C03-BF7B-38BF25AB75BC}" type="pres">
      <dgm:prSet presAssocID="{35396F88-11F9-4C1B-A1D4-DAB1D0F2DFC3}" presName="parTrans" presStyleCnt="0"/>
      <dgm:spPr/>
      <dgm:t>
        <a:bodyPr/>
        <a:lstStyle/>
        <a:p>
          <a:endParaRPr lang="nb-NO"/>
        </a:p>
      </dgm:t>
    </dgm:pt>
    <dgm:pt modelId="{F109EFA1-1269-409F-BB73-864552335E0D}" type="pres">
      <dgm:prSet presAssocID="{79B0DA93-6334-4E64-835D-C4E1B60DE342}" presName="node" presStyleLbl="align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CBA5F-081E-43F2-9D04-29D7C65CDAE9}" type="pres">
      <dgm:prSet presAssocID="{75F52A0D-FDC6-43ED-AB31-53222FA1FD06}" presName="sibTrans" presStyleCnt="0"/>
      <dgm:spPr/>
      <dgm:t>
        <a:bodyPr/>
        <a:lstStyle/>
        <a:p>
          <a:endParaRPr lang="nb-NO"/>
        </a:p>
      </dgm:t>
    </dgm:pt>
    <dgm:pt modelId="{3280A4D9-1540-46B0-AC4C-40B22A50763A}" type="pres">
      <dgm:prSet presAssocID="{515C7964-8573-4292-95F3-1172DBC680A8}" presName="node" presStyleLbl="align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A61EDD9-91AA-43A5-9EB5-9961A1927442}" type="pres">
      <dgm:prSet presAssocID="{A57065F7-2439-46EB-8DB9-25010BBED110}" presName="sibTrans" presStyleCnt="0"/>
      <dgm:spPr/>
      <dgm:t>
        <a:bodyPr/>
        <a:lstStyle/>
        <a:p>
          <a:endParaRPr lang="nb-NO"/>
        </a:p>
      </dgm:t>
    </dgm:pt>
    <dgm:pt modelId="{2C5217E0-89C2-4428-8384-48EDB13A60EB}" type="pres">
      <dgm:prSet presAssocID="{201044C7-3321-4745-A866-A1E214E9572F}" presName="node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289E2F5-0FA5-40A1-8480-8504178B8C09}" type="pres">
      <dgm:prSet presAssocID="{EC5C71BF-F3E4-41A7-AE51-33618F0ACCA0}" presName="vSp" presStyleCnt="0"/>
      <dgm:spPr/>
      <dgm:t>
        <a:bodyPr/>
        <a:lstStyle/>
        <a:p>
          <a:endParaRPr lang="nb-NO"/>
        </a:p>
      </dgm:t>
    </dgm:pt>
    <dgm:pt modelId="{265F8158-69A9-4061-96FE-8C845A407E4D}" type="pres">
      <dgm:prSet presAssocID="{3FC6C02E-A433-427D-A47C-6E6C5A7D8DF5}" presName="horFlow" presStyleCnt="0"/>
      <dgm:spPr/>
      <dgm:t>
        <a:bodyPr/>
        <a:lstStyle/>
        <a:p>
          <a:endParaRPr lang="nb-NO"/>
        </a:p>
      </dgm:t>
    </dgm:pt>
    <dgm:pt modelId="{6CC31719-9140-4C54-8502-99EF340AF3EB}" type="pres">
      <dgm:prSet presAssocID="{3FC6C02E-A433-427D-A47C-6E6C5A7D8DF5}" presName="bigChev" presStyleLbl="node1" presStyleIdx="2" presStyleCnt="3"/>
      <dgm:spPr/>
      <dgm:t>
        <a:bodyPr/>
        <a:lstStyle/>
        <a:p>
          <a:endParaRPr lang="en-US"/>
        </a:p>
      </dgm:t>
    </dgm:pt>
    <dgm:pt modelId="{999D99F4-4A54-42AD-A5F6-F628CD654C96}" type="pres">
      <dgm:prSet presAssocID="{22607C92-049F-4267-BB0A-85F139512A58}" presName="parTrans" presStyleCnt="0"/>
      <dgm:spPr/>
      <dgm:t>
        <a:bodyPr/>
        <a:lstStyle/>
        <a:p>
          <a:endParaRPr lang="nb-NO"/>
        </a:p>
      </dgm:t>
    </dgm:pt>
    <dgm:pt modelId="{F49DCB21-8787-4B8A-A560-EF37FE7B05B4}" type="pres">
      <dgm:prSet presAssocID="{5FA7BEDB-16BC-4014-83D5-14264669AB71}" presName="node" presStyleLbl="align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39D87-07A6-4047-BE3B-FE8FAB36EA62}" type="pres">
      <dgm:prSet presAssocID="{DF353E2C-4887-4469-A82E-F258802EBC82}" presName="sibTrans" presStyleCnt="0"/>
      <dgm:spPr/>
      <dgm:t>
        <a:bodyPr/>
        <a:lstStyle/>
        <a:p>
          <a:endParaRPr lang="nb-NO"/>
        </a:p>
      </dgm:t>
    </dgm:pt>
    <dgm:pt modelId="{56F3FB12-A7AF-4422-91A6-C28B9FE1D162}" type="pres">
      <dgm:prSet presAssocID="{C711DD48-D41C-4116-A17B-E3BA5FBD831E}" presName="node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5B12E46-716D-4F4D-A4F7-C66D8DD4DA8A}" type="pres">
      <dgm:prSet presAssocID="{FFC25BD3-3C30-47F7-90FF-6286151CEE9F}" presName="sibTrans" presStyleCnt="0"/>
      <dgm:spPr/>
      <dgm:t>
        <a:bodyPr/>
        <a:lstStyle/>
        <a:p>
          <a:endParaRPr lang="nb-NO"/>
        </a:p>
      </dgm:t>
    </dgm:pt>
    <dgm:pt modelId="{0B690989-566D-4224-8DB6-3A5C730F563F}" type="pres">
      <dgm:prSet presAssocID="{D58A45B2-260B-41B9-A1AE-852B2040701E}" presName="node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00A5F066-D365-4A81-AF15-410A0041376D}" srcId="{EC5C71BF-F3E4-41A7-AE51-33618F0ACCA0}" destId="{515C7964-8573-4292-95F3-1172DBC680A8}" srcOrd="1" destOrd="0" parTransId="{35DCFE02-A28C-4512-8ED6-77AC83A9091E}" sibTransId="{A57065F7-2439-46EB-8DB9-25010BBED110}"/>
    <dgm:cxn modelId="{BA976E2A-68F2-4349-AC32-6D9254543EA8}" type="presOf" srcId="{3FC6C02E-A433-427D-A47C-6E6C5A7D8DF5}" destId="{6CC31719-9140-4C54-8502-99EF340AF3EB}" srcOrd="0" destOrd="0" presId="urn:microsoft.com/office/officeart/2005/8/layout/lProcess3"/>
    <dgm:cxn modelId="{5CF33EA1-725F-47B8-B022-2915CD733FEF}" srcId="{3D915F8D-E2C9-4292-950B-A938BA970393}" destId="{D43B801E-715A-4E15-9C8A-B66252930160}" srcOrd="2" destOrd="0" parTransId="{4FBB85CC-C359-4411-9FC7-869D6557577D}" sibTransId="{F78498E2-223D-4FB1-BA7E-F806D522759E}"/>
    <dgm:cxn modelId="{3F41509D-BDFC-4C3E-A3F7-BCAC5CC03EBD}" type="presOf" srcId="{515C7964-8573-4292-95F3-1172DBC680A8}" destId="{3280A4D9-1540-46B0-AC4C-40B22A50763A}" srcOrd="0" destOrd="0" presId="urn:microsoft.com/office/officeart/2005/8/layout/lProcess3"/>
    <dgm:cxn modelId="{B912AB27-7171-4366-909A-AB1FAD0B251E}" srcId="{3FC6C02E-A433-427D-A47C-6E6C5A7D8DF5}" destId="{C711DD48-D41C-4116-A17B-E3BA5FBD831E}" srcOrd="1" destOrd="0" parTransId="{0468BB5F-95F6-459F-878C-75AAB5E18E94}" sibTransId="{FFC25BD3-3C30-47F7-90FF-6286151CEE9F}"/>
    <dgm:cxn modelId="{3051CD62-8A82-4B46-8076-6550D22E4810}" srcId="{EC5C71BF-F3E4-41A7-AE51-33618F0ACCA0}" destId="{201044C7-3321-4745-A866-A1E214E9572F}" srcOrd="2" destOrd="0" parTransId="{64420FDA-7629-4FB0-AD80-D3B057838494}" sibTransId="{06ECA967-23C8-4468-8367-10CDC63D6C35}"/>
    <dgm:cxn modelId="{C021BC61-FC3E-41DC-8C52-1603461484C5}" srcId="{2DDC4C0D-5C7E-4429-96B0-35AAFCB83921}" destId="{3FC6C02E-A433-427D-A47C-6E6C5A7D8DF5}" srcOrd="2" destOrd="0" parTransId="{C717166E-87D2-4AD7-BC35-072575F2DBEB}" sibTransId="{95ED7EEE-7C7A-4806-9195-DD4F1159E8B4}"/>
    <dgm:cxn modelId="{68526674-C3A7-4D72-A866-BFAD1137669F}" srcId="{EC5C71BF-F3E4-41A7-AE51-33618F0ACCA0}" destId="{79B0DA93-6334-4E64-835D-C4E1B60DE342}" srcOrd="0" destOrd="0" parTransId="{35396F88-11F9-4C1B-A1D4-DAB1D0F2DFC3}" sibTransId="{75F52A0D-FDC6-43ED-AB31-53222FA1FD06}"/>
    <dgm:cxn modelId="{26403B6C-38EF-490B-B4B7-869C99A807FF}" type="presOf" srcId="{2DDC4C0D-5C7E-4429-96B0-35AAFCB83921}" destId="{6C421667-70A1-4D5C-9148-78367E610D6E}" srcOrd="0" destOrd="0" presId="urn:microsoft.com/office/officeart/2005/8/layout/lProcess3"/>
    <dgm:cxn modelId="{C5A355EA-939F-4A92-A68E-0A3CB7CB9C84}" type="presOf" srcId="{D15461E2-A347-4B51-9699-2F2EACC52CA8}" destId="{2E02011B-A3F8-41BB-89F3-1F5A7875790E}" srcOrd="0" destOrd="0" presId="urn:microsoft.com/office/officeart/2005/8/layout/lProcess3"/>
    <dgm:cxn modelId="{853776AF-C269-42D6-B6B4-2F13982B4582}" type="presOf" srcId="{C711DD48-D41C-4116-A17B-E3BA5FBD831E}" destId="{56F3FB12-A7AF-4422-91A6-C28B9FE1D162}" srcOrd="0" destOrd="0" presId="urn:microsoft.com/office/officeart/2005/8/layout/lProcess3"/>
    <dgm:cxn modelId="{0058B44B-32D7-4A29-97BE-D018899041E1}" srcId="{2DDC4C0D-5C7E-4429-96B0-35AAFCB83921}" destId="{EC5C71BF-F3E4-41A7-AE51-33618F0ACCA0}" srcOrd="1" destOrd="0" parTransId="{1FCC53DC-9ACC-4953-B8EE-2C9C799BD594}" sibTransId="{E795D9F9-6BDA-46C0-9200-320CB2E2F2D7}"/>
    <dgm:cxn modelId="{CDE8FB10-407E-403C-B0D9-0215DFA6EDEA}" type="presOf" srcId="{D43B801E-715A-4E15-9C8A-B66252930160}" destId="{C2915337-EDB8-4F5C-886F-812DBCB1C0CD}" srcOrd="0" destOrd="0" presId="urn:microsoft.com/office/officeart/2005/8/layout/lProcess3"/>
    <dgm:cxn modelId="{A683680E-98B7-4C9A-8892-5F721DA0DC3A}" type="presOf" srcId="{854CA3DF-D640-4EBD-AEE0-CE0F05B6BE7D}" destId="{4FC19E11-D6E9-42C4-8414-2956413D93BC}" srcOrd="0" destOrd="0" presId="urn:microsoft.com/office/officeart/2005/8/layout/lProcess3"/>
    <dgm:cxn modelId="{34BC358F-636B-4BFC-B7FF-6A876D148DCC}" srcId="{3FC6C02E-A433-427D-A47C-6E6C5A7D8DF5}" destId="{D58A45B2-260B-41B9-A1AE-852B2040701E}" srcOrd="2" destOrd="0" parTransId="{DB82243E-F18C-415E-A490-39B418FFE9A0}" sibTransId="{75A59CFE-2384-4A91-8DC7-0FE7A53ADAFA}"/>
    <dgm:cxn modelId="{DA1B2E81-179A-4B39-9F5A-355690CD6C73}" srcId="{2DDC4C0D-5C7E-4429-96B0-35AAFCB83921}" destId="{3D915F8D-E2C9-4292-950B-A938BA970393}" srcOrd="0" destOrd="0" parTransId="{DB8EABCB-B9DB-4774-B114-24FCDD03FB0A}" sibTransId="{D657F4F5-A6A1-4D49-83F0-D05A72F79041}"/>
    <dgm:cxn modelId="{D3A00E6A-1F3D-4B13-8BB8-08575875FA47}" type="presOf" srcId="{EC5C71BF-F3E4-41A7-AE51-33618F0ACCA0}" destId="{230CC3B2-4C1E-410B-A25D-59EC31F17BE1}" srcOrd="0" destOrd="0" presId="urn:microsoft.com/office/officeart/2005/8/layout/lProcess3"/>
    <dgm:cxn modelId="{56F3C195-CA41-4FAD-BFB6-C6D3316B54CC}" srcId="{3FC6C02E-A433-427D-A47C-6E6C5A7D8DF5}" destId="{5FA7BEDB-16BC-4014-83D5-14264669AB71}" srcOrd="0" destOrd="0" parTransId="{22607C92-049F-4267-BB0A-85F139512A58}" sibTransId="{DF353E2C-4887-4469-A82E-F258802EBC82}"/>
    <dgm:cxn modelId="{7B4FA93A-3D04-487B-85EE-2987A3EA04CD}" type="presOf" srcId="{D58A45B2-260B-41B9-A1AE-852B2040701E}" destId="{0B690989-566D-4224-8DB6-3A5C730F563F}" srcOrd="0" destOrd="0" presId="urn:microsoft.com/office/officeart/2005/8/layout/lProcess3"/>
    <dgm:cxn modelId="{333D3E00-0D24-4577-9A52-3EFB794DD0CB}" type="presOf" srcId="{5FA7BEDB-16BC-4014-83D5-14264669AB71}" destId="{F49DCB21-8787-4B8A-A560-EF37FE7B05B4}" srcOrd="0" destOrd="0" presId="urn:microsoft.com/office/officeart/2005/8/layout/lProcess3"/>
    <dgm:cxn modelId="{79F44702-DC46-4075-9712-82A5B8079981}" srcId="{3D915F8D-E2C9-4292-950B-A938BA970393}" destId="{D15461E2-A347-4B51-9699-2F2EACC52CA8}" srcOrd="1" destOrd="0" parTransId="{6E85B42E-9E39-4833-A1EA-D8EB3A3EC05D}" sibTransId="{ED388197-AC71-45CA-A1A0-BD62DFBC86DA}"/>
    <dgm:cxn modelId="{4329273F-BEA5-492B-924B-346963DC036E}" type="presOf" srcId="{79B0DA93-6334-4E64-835D-C4E1B60DE342}" destId="{F109EFA1-1269-409F-BB73-864552335E0D}" srcOrd="0" destOrd="0" presId="urn:microsoft.com/office/officeart/2005/8/layout/lProcess3"/>
    <dgm:cxn modelId="{3DD25CDB-3E00-4DC5-9B77-13DDE3EBA572}" type="presOf" srcId="{201044C7-3321-4745-A866-A1E214E9572F}" destId="{2C5217E0-89C2-4428-8384-48EDB13A60EB}" srcOrd="0" destOrd="0" presId="urn:microsoft.com/office/officeart/2005/8/layout/lProcess3"/>
    <dgm:cxn modelId="{2AF1B4D4-2A10-43DF-A677-FE6701887DFC}" type="presOf" srcId="{3D915F8D-E2C9-4292-950B-A938BA970393}" destId="{A5D4ED70-D518-4F51-9AFC-79C912D1A3F8}" srcOrd="0" destOrd="0" presId="urn:microsoft.com/office/officeart/2005/8/layout/lProcess3"/>
    <dgm:cxn modelId="{6BD386C4-7E3F-4555-894A-E8B0A50AE4F3}" srcId="{3D915F8D-E2C9-4292-950B-A938BA970393}" destId="{854CA3DF-D640-4EBD-AEE0-CE0F05B6BE7D}" srcOrd="0" destOrd="0" parTransId="{B33A2D71-A8A1-4577-BBE7-7A645F556C30}" sibTransId="{F8F20DA6-36CD-4F5A-8032-5DDDB69BA040}"/>
    <dgm:cxn modelId="{1060EC52-89FC-4C78-842C-2FD5A945CBBC}" type="presParOf" srcId="{6C421667-70A1-4D5C-9148-78367E610D6E}" destId="{D57EA6AF-AF35-4A95-974B-2CDDECD4BBC2}" srcOrd="0" destOrd="0" presId="urn:microsoft.com/office/officeart/2005/8/layout/lProcess3"/>
    <dgm:cxn modelId="{803895B0-3E00-4D0F-957A-4E90B85FC71E}" type="presParOf" srcId="{D57EA6AF-AF35-4A95-974B-2CDDECD4BBC2}" destId="{A5D4ED70-D518-4F51-9AFC-79C912D1A3F8}" srcOrd="0" destOrd="0" presId="urn:microsoft.com/office/officeart/2005/8/layout/lProcess3"/>
    <dgm:cxn modelId="{6BAFF884-2F80-4036-A6E1-5B1B2E89016D}" type="presParOf" srcId="{D57EA6AF-AF35-4A95-974B-2CDDECD4BBC2}" destId="{17A40646-B100-4E25-9FF6-9F3B4691A1DF}" srcOrd="1" destOrd="0" presId="urn:microsoft.com/office/officeart/2005/8/layout/lProcess3"/>
    <dgm:cxn modelId="{BC859ECC-FD1D-40C3-B045-D68E76BD20ED}" type="presParOf" srcId="{D57EA6AF-AF35-4A95-974B-2CDDECD4BBC2}" destId="{4FC19E11-D6E9-42C4-8414-2956413D93BC}" srcOrd="2" destOrd="0" presId="urn:microsoft.com/office/officeart/2005/8/layout/lProcess3"/>
    <dgm:cxn modelId="{AC80E92F-4797-40A9-A298-F1BDBE6707BE}" type="presParOf" srcId="{D57EA6AF-AF35-4A95-974B-2CDDECD4BBC2}" destId="{134AC300-4D7E-4CE3-A0A0-8FAFB69BA070}" srcOrd="3" destOrd="0" presId="urn:microsoft.com/office/officeart/2005/8/layout/lProcess3"/>
    <dgm:cxn modelId="{B64902FC-7002-489B-9604-9BC8ADA122B2}" type="presParOf" srcId="{D57EA6AF-AF35-4A95-974B-2CDDECD4BBC2}" destId="{2E02011B-A3F8-41BB-89F3-1F5A7875790E}" srcOrd="4" destOrd="0" presId="urn:microsoft.com/office/officeart/2005/8/layout/lProcess3"/>
    <dgm:cxn modelId="{84639709-D1A1-4D49-90CB-D39B9511A027}" type="presParOf" srcId="{D57EA6AF-AF35-4A95-974B-2CDDECD4BBC2}" destId="{9FB2BB4E-21D9-4BD1-8F6C-3A937D6AAC96}" srcOrd="5" destOrd="0" presId="urn:microsoft.com/office/officeart/2005/8/layout/lProcess3"/>
    <dgm:cxn modelId="{FFFF6B2B-C4CF-4997-943B-A5F7FC7463F6}" type="presParOf" srcId="{D57EA6AF-AF35-4A95-974B-2CDDECD4BBC2}" destId="{C2915337-EDB8-4F5C-886F-812DBCB1C0CD}" srcOrd="6" destOrd="0" presId="urn:microsoft.com/office/officeart/2005/8/layout/lProcess3"/>
    <dgm:cxn modelId="{C626AFE9-74D7-4744-8B58-D8B310703638}" type="presParOf" srcId="{6C421667-70A1-4D5C-9148-78367E610D6E}" destId="{480D5580-C6F7-477A-9A40-C8C65B740317}" srcOrd="1" destOrd="0" presId="urn:microsoft.com/office/officeart/2005/8/layout/lProcess3"/>
    <dgm:cxn modelId="{8893C4D2-9902-4F48-9F57-2616E70C52C4}" type="presParOf" srcId="{6C421667-70A1-4D5C-9148-78367E610D6E}" destId="{D23C4517-9399-40AF-9FEC-571BC1DC9408}" srcOrd="2" destOrd="0" presId="urn:microsoft.com/office/officeart/2005/8/layout/lProcess3"/>
    <dgm:cxn modelId="{BE5AF83E-B7CE-4CAD-BDCF-CF04E8304F9B}" type="presParOf" srcId="{D23C4517-9399-40AF-9FEC-571BC1DC9408}" destId="{230CC3B2-4C1E-410B-A25D-59EC31F17BE1}" srcOrd="0" destOrd="0" presId="urn:microsoft.com/office/officeart/2005/8/layout/lProcess3"/>
    <dgm:cxn modelId="{CD83D9FF-BBE2-412D-A14C-349706821B69}" type="presParOf" srcId="{D23C4517-9399-40AF-9FEC-571BC1DC9408}" destId="{A37B228E-12F7-4C03-BF7B-38BF25AB75BC}" srcOrd="1" destOrd="0" presId="urn:microsoft.com/office/officeart/2005/8/layout/lProcess3"/>
    <dgm:cxn modelId="{DA18AA3B-2EAA-4A29-9951-6C8CEC9E16B6}" type="presParOf" srcId="{D23C4517-9399-40AF-9FEC-571BC1DC9408}" destId="{F109EFA1-1269-409F-BB73-864552335E0D}" srcOrd="2" destOrd="0" presId="urn:microsoft.com/office/officeart/2005/8/layout/lProcess3"/>
    <dgm:cxn modelId="{96A292A4-D848-4FF4-BB13-B09353E7FA3E}" type="presParOf" srcId="{D23C4517-9399-40AF-9FEC-571BC1DC9408}" destId="{363CBA5F-081E-43F2-9D04-29D7C65CDAE9}" srcOrd="3" destOrd="0" presId="urn:microsoft.com/office/officeart/2005/8/layout/lProcess3"/>
    <dgm:cxn modelId="{3D808370-DB98-4F7F-9255-B90E9490FF9E}" type="presParOf" srcId="{D23C4517-9399-40AF-9FEC-571BC1DC9408}" destId="{3280A4D9-1540-46B0-AC4C-40B22A50763A}" srcOrd="4" destOrd="0" presId="urn:microsoft.com/office/officeart/2005/8/layout/lProcess3"/>
    <dgm:cxn modelId="{F1B05FEB-7823-438D-A0AB-8CE4C0F17621}" type="presParOf" srcId="{D23C4517-9399-40AF-9FEC-571BC1DC9408}" destId="{4A61EDD9-91AA-43A5-9EB5-9961A1927442}" srcOrd="5" destOrd="0" presId="urn:microsoft.com/office/officeart/2005/8/layout/lProcess3"/>
    <dgm:cxn modelId="{FD72AB78-1204-461F-B89F-A4CA95139313}" type="presParOf" srcId="{D23C4517-9399-40AF-9FEC-571BC1DC9408}" destId="{2C5217E0-89C2-4428-8384-48EDB13A60EB}" srcOrd="6" destOrd="0" presId="urn:microsoft.com/office/officeart/2005/8/layout/lProcess3"/>
    <dgm:cxn modelId="{0C37481B-CC5E-4D1F-9446-042247570446}" type="presParOf" srcId="{6C421667-70A1-4D5C-9148-78367E610D6E}" destId="{9289E2F5-0FA5-40A1-8480-8504178B8C09}" srcOrd="3" destOrd="0" presId="urn:microsoft.com/office/officeart/2005/8/layout/lProcess3"/>
    <dgm:cxn modelId="{7DF90EC3-EF10-4255-9350-AE65426BAED1}" type="presParOf" srcId="{6C421667-70A1-4D5C-9148-78367E610D6E}" destId="{265F8158-69A9-4061-96FE-8C845A407E4D}" srcOrd="4" destOrd="0" presId="urn:microsoft.com/office/officeart/2005/8/layout/lProcess3"/>
    <dgm:cxn modelId="{27CBA3B0-88F1-497F-8A49-3E9EEE39C41F}" type="presParOf" srcId="{265F8158-69A9-4061-96FE-8C845A407E4D}" destId="{6CC31719-9140-4C54-8502-99EF340AF3EB}" srcOrd="0" destOrd="0" presId="urn:microsoft.com/office/officeart/2005/8/layout/lProcess3"/>
    <dgm:cxn modelId="{B2417591-DF1A-402B-8B0C-BE7E7A65DBCC}" type="presParOf" srcId="{265F8158-69A9-4061-96FE-8C845A407E4D}" destId="{999D99F4-4A54-42AD-A5F6-F628CD654C96}" srcOrd="1" destOrd="0" presId="urn:microsoft.com/office/officeart/2005/8/layout/lProcess3"/>
    <dgm:cxn modelId="{1F842A71-E43C-4200-8B5B-DF423A4E9B85}" type="presParOf" srcId="{265F8158-69A9-4061-96FE-8C845A407E4D}" destId="{F49DCB21-8787-4B8A-A560-EF37FE7B05B4}" srcOrd="2" destOrd="0" presId="urn:microsoft.com/office/officeart/2005/8/layout/lProcess3"/>
    <dgm:cxn modelId="{A9DC1AEA-1D06-4CD2-AF2F-06B3F249F2C5}" type="presParOf" srcId="{265F8158-69A9-4061-96FE-8C845A407E4D}" destId="{40F39D87-07A6-4047-BE3B-FE8FAB36EA62}" srcOrd="3" destOrd="0" presId="urn:microsoft.com/office/officeart/2005/8/layout/lProcess3"/>
    <dgm:cxn modelId="{22DA70BB-5742-4C8C-8EE4-5830379B58D6}" type="presParOf" srcId="{265F8158-69A9-4061-96FE-8C845A407E4D}" destId="{56F3FB12-A7AF-4422-91A6-C28B9FE1D162}" srcOrd="4" destOrd="0" presId="urn:microsoft.com/office/officeart/2005/8/layout/lProcess3"/>
    <dgm:cxn modelId="{E8F6C94A-1003-4426-8688-6693E8A02F62}" type="presParOf" srcId="{265F8158-69A9-4061-96FE-8C845A407E4D}" destId="{45B12E46-716D-4F4D-A4F7-C66D8DD4DA8A}" srcOrd="5" destOrd="0" presId="urn:microsoft.com/office/officeart/2005/8/layout/lProcess3"/>
    <dgm:cxn modelId="{EE5B5DEF-2146-4978-B64A-3649EC4E5FFA}" type="presParOf" srcId="{265F8158-69A9-4061-96FE-8C845A407E4D}" destId="{0B690989-566D-4224-8DB6-3A5C730F563F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D86D8-9D48-4161-B9BD-9F46029BF002}">
      <dsp:nvSpPr>
        <dsp:cNvPr id="0" name=""/>
        <dsp:cNvSpPr/>
      </dsp:nvSpPr>
      <dsp:spPr>
        <a:xfrm>
          <a:off x="0" y="0"/>
          <a:ext cx="6624384" cy="1828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38988-20FF-45B9-8139-BEB07A432BC2}">
      <dsp:nvSpPr>
        <dsp:cNvPr id="0" name=""/>
        <dsp:cNvSpPr/>
      </dsp:nvSpPr>
      <dsp:spPr>
        <a:xfrm>
          <a:off x="198731" y="243840"/>
          <a:ext cx="1945912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E8595-D40A-41A0-8114-258C013398BF}">
      <dsp:nvSpPr>
        <dsp:cNvPr id="0" name=""/>
        <dsp:cNvSpPr/>
      </dsp:nvSpPr>
      <dsp:spPr>
        <a:xfrm rot="10800000">
          <a:off x="198731" y="1828799"/>
          <a:ext cx="1945912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Digital </a:t>
          </a:r>
          <a:r>
            <a:rPr lang="en-US" sz="1300" kern="1200" dirty="0" err="1" smtClean="0"/>
            <a:t>kompetanse</a:t>
          </a: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-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Prosesskartlegging</a:t>
          </a: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Digitale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samarbeids-løsninger</a:t>
          </a: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Digital </a:t>
          </a:r>
          <a:r>
            <a:rPr lang="en-US" sz="1300" kern="1200" dirty="0" err="1" smtClean="0"/>
            <a:t>kommunikasjon</a:t>
          </a:r>
          <a:endParaRPr lang="en-US" sz="1300" kern="1200" dirty="0"/>
        </a:p>
      </dsp:txBody>
      <dsp:txXfrm rot="10800000">
        <a:off x="258575" y="1828799"/>
        <a:ext cx="1826224" cy="2175356"/>
      </dsp:txXfrm>
    </dsp:sp>
    <dsp:sp modelId="{ADE8DC68-557C-45F9-AB64-EEEFF7B0A64A}">
      <dsp:nvSpPr>
        <dsp:cNvPr id="0" name=""/>
        <dsp:cNvSpPr/>
      </dsp:nvSpPr>
      <dsp:spPr>
        <a:xfrm>
          <a:off x="2339235" y="243840"/>
          <a:ext cx="1945912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BDB8F-98AA-45BD-A1A6-2D4D0CBC65DD}">
      <dsp:nvSpPr>
        <dsp:cNvPr id="0" name=""/>
        <dsp:cNvSpPr/>
      </dsp:nvSpPr>
      <dsp:spPr>
        <a:xfrm rot="10800000">
          <a:off x="2339235" y="1828799"/>
          <a:ext cx="1945912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-3022851"/>
            <a:satOff val="-8228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Digital </a:t>
          </a:r>
          <a:r>
            <a:rPr lang="en-US" sz="1300" kern="1200" dirty="0" err="1" smtClean="0"/>
            <a:t>ledelse</a:t>
          </a: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-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Identifisere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muligheter</a:t>
          </a:r>
          <a:r>
            <a:rPr lang="en-US" sz="1300" kern="1200" dirty="0" smtClean="0"/>
            <a:t> for </a:t>
          </a:r>
          <a:r>
            <a:rPr lang="en-US" sz="1300" kern="1200" dirty="0" err="1" smtClean="0"/>
            <a:t>effektivisering</a:t>
          </a:r>
          <a:r>
            <a:rPr lang="en-US" sz="1300" kern="1200" dirty="0" smtClean="0"/>
            <a:t> og </a:t>
          </a:r>
          <a:r>
            <a:rPr lang="en-US" sz="1300" kern="1200" dirty="0" err="1" smtClean="0"/>
            <a:t>kvalitetsheving</a:t>
          </a: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Motivere</a:t>
          </a: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Gå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foran</a:t>
          </a: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10800000">
        <a:off x="2399079" y="1828799"/>
        <a:ext cx="1826224" cy="2175356"/>
      </dsp:txXfrm>
    </dsp:sp>
    <dsp:sp modelId="{29171683-5A3A-4DDD-8051-FA20EEF4E8D7}">
      <dsp:nvSpPr>
        <dsp:cNvPr id="0" name=""/>
        <dsp:cNvSpPr/>
      </dsp:nvSpPr>
      <dsp:spPr>
        <a:xfrm>
          <a:off x="4479739" y="243840"/>
          <a:ext cx="1945912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C53E3-2EA1-4D17-8D6F-510D404780F8}">
      <dsp:nvSpPr>
        <dsp:cNvPr id="0" name=""/>
        <dsp:cNvSpPr/>
      </dsp:nvSpPr>
      <dsp:spPr>
        <a:xfrm rot="10800000">
          <a:off x="4479739" y="1828799"/>
          <a:ext cx="1945912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-6045702"/>
            <a:satOff val="-16455"/>
            <a:lumOff val="-31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Organisasjons-utvikling</a:t>
          </a: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-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Sikre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samarbeid</a:t>
          </a: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Ruste</a:t>
          </a:r>
          <a:r>
            <a:rPr lang="en-US" sz="1300" kern="1200" dirty="0" smtClean="0"/>
            <a:t> for </a:t>
          </a:r>
          <a:r>
            <a:rPr lang="en-US" sz="1300" kern="1200" dirty="0" err="1" smtClean="0"/>
            <a:t>endring</a:t>
          </a: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Gevinstrealisere</a:t>
          </a:r>
          <a:endParaRPr lang="en-US" sz="1300" kern="1200" dirty="0"/>
        </a:p>
      </dsp:txBody>
      <dsp:txXfrm rot="10800000">
        <a:off x="4539583" y="1828799"/>
        <a:ext cx="1826224" cy="2175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76FE7-1DD0-41A0-AE4C-6F6BFB0A1A8E}">
      <dsp:nvSpPr>
        <dsp:cNvPr id="0" name=""/>
        <dsp:cNvSpPr/>
      </dsp:nvSpPr>
      <dsp:spPr>
        <a:xfrm>
          <a:off x="2760306" y="0"/>
          <a:ext cx="1104122" cy="765223"/>
        </a:xfrm>
        <a:prstGeom prst="trapezoid">
          <a:avLst>
            <a:gd name="adj" fmla="val 7214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smtClean="0">
            <a:solidFill>
              <a:schemeClr val="bg2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>
              <a:solidFill>
                <a:schemeClr val="bg2"/>
              </a:solidFill>
            </a:rPr>
            <a:t>Endrings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>
              <a:solidFill>
                <a:schemeClr val="bg2"/>
              </a:solidFill>
            </a:rPr>
            <a:t>ledelse</a:t>
          </a:r>
          <a:endParaRPr lang="en-US" sz="1100" b="1" kern="1200" dirty="0">
            <a:solidFill>
              <a:schemeClr val="bg2"/>
            </a:solidFill>
          </a:endParaRPr>
        </a:p>
      </dsp:txBody>
      <dsp:txXfrm>
        <a:off x="2760306" y="0"/>
        <a:ext cx="1104122" cy="765223"/>
      </dsp:txXfrm>
    </dsp:sp>
    <dsp:sp modelId="{46CAF5A9-099E-4088-9AE7-8A248A5FBCE1}">
      <dsp:nvSpPr>
        <dsp:cNvPr id="0" name=""/>
        <dsp:cNvSpPr/>
      </dsp:nvSpPr>
      <dsp:spPr>
        <a:xfrm>
          <a:off x="2208245" y="765223"/>
          <a:ext cx="2208245" cy="765223"/>
        </a:xfrm>
        <a:prstGeom prst="trapezoid">
          <a:avLst>
            <a:gd name="adj" fmla="val 72144"/>
          </a:avLst>
        </a:prstGeom>
        <a:gradFill rotWithShape="0">
          <a:gsLst>
            <a:gs pos="0">
              <a:schemeClr val="accent2">
                <a:hueOff val="-1209140"/>
                <a:satOff val="-3291"/>
                <a:lumOff val="-628"/>
                <a:alphaOff val="0"/>
                <a:shade val="51000"/>
                <a:satMod val="130000"/>
              </a:schemeClr>
            </a:gs>
            <a:gs pos="80000">
              <a:schemeClr val="accent2">
                <a:hueOff val="-1209140"/>
                <a:satOff val="-3291"/>
                <a:lumOff val="-628"/>
                <a:alphaOff val="0"/>
                <a:shade val="93000"/>
                <a:satMod val="130000"/>
              </a:schemeClr>
            </a:gs>
            <a:gs pos="100000">
              <a:schemeClr val="accent2">
                <a:hueOff val="-1209140"/>
                <a:satOff val="-3291"/>
                <a:lumOff val="-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bg2"/>
              </a:solidFill>
            </a:rPr>
            <a:t>Digital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bg2"/>
              </a:solidFill>
            </a:rPr>
            <a:t>innovasjon</a:t>
          </a:r>
          <a:endParaRPr lang="en-US" sz="1200" kern="1200" dirty="0">
            <a:solidFill>
              <a:schemeClr val="bg2"/>
            </a:solidFill>
          </a:endParaRPr>
        </a:p>
      </dsp:txBody>
      <dsp:txXfrm>
        <a:off x="2594688" y="765223"/>
        <a:ext cx="1435359" cy="765223"/>
      </dsp:txXfrm>
    </dsp:sp>
    <dsp:sp modelId="{10C0875F-A75C-4A01-A283-912B3763C409}">
      <dsp:nvSpPr>
        <dsp:cNvPr id="0" name=""/>
        <dsp:cNvSpPr/>
      </dsp:nvSpPr>
      <dsp:spPr>
        <a:xfrm>
          <a:off x="1656184" y="1530447"/>
          <a:ext cx="3312367" cy="765223"/>
        </a:xfrm>
        <a:prstGeom prst="trapezoid">
          <a:avLst>
            <a:gd name="adj" fmla="val 72144"/>
          </a:avLst>
        </a:prstGeom>
        <a:gradFill rotWithShape="0">
          <a:gsLst>
            <a:gs pos="0">
              <a:schemeClr val="accent2">
                <a:hueOff val="-2418281"/>
                <a:satOff val="-6582"/>
                <a:lumOff val="-1255"/>
                <a:alphaOff val="0"/>
                <a:shade val="51000"/>
                <a:satMod val="130000"/>
              </a:schemeClr>
            </a:gs>
            <a:gs pos="80000">
              <a:schemeClr val="accent2">
                <a:hueOff val="-2418281"/>
                <a:satOff val="-6582"/>
                <a:lumOff val="-1255"/>
                <a:alphaOff val="0"/>
                <a:shade val="93000"/>
                <a:satMod val="130000"/>
              </a:schemeClr>
            </a:gs>
            <a:gs pos="100000">
              <a:schemeClr val="accent2">
                <a:hueOff val="-2418281"/>
                <a:satOff val="-6582"/>
                <a:lumOff val="-12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bg2"/>
              </a:solidFill>
            </a:rPr>
            <a:t>Digital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bg2"/>
              </a:solidFill>
            </a:rPr>
            <a:t>innsikt</a:t>
          </a:r>
          <a:endParaRPr lang="en-US" sz="1200" kern="1200" dirty="0">
            <a:solidFill>
              <a:schemeClr val="bg2"/>
            </a:solidFill>
          </a:endParaRPr>
        </a:p>
      </dsp:txBody>
      <dsp:txXfrm>
        <a:off x="2235848" y="1530447"/>
        <a:ext cx="2153039" cy="765223"/>
      </dsp:txXfrm>
    </dsp:sp>
    <dsp:sp modelId="{27C0BA38-A95F-41FD-92E0-EBB37237C7FA}">
      <dsp:nvSpPr>
        <dsp:cNvPr id="0" name=""/>
        <dsp:cNvSpPr/>
      </dsp:nvSpPr>
      <dsp:spPr>
        <a:xfrm>
          <a:off x="1104122" y="2295671"/>
          <a:ext cx="4416490" cy="765223"/>
        </a:xfrm>
        <a:prstGeom prst="trapezoid">
          <a:avLst>
            <a:gd name="adj" fmla="val 72144"/>
          </a:avLst>
        </a:prstGeom>
        <a:gradFill rotWithShape="0">
          <a:gsLst>
            <a:gs pos="0">
              <a:schemeClr val="accent2">
                <a:hueOff val="-3627421"/>
                <a:satOff val="-9873"/>
                <a:lumOff val="-1883"/>
                <a:alphaOff val="0"/>
                <a:shade val="51000"/>
                <a:satMod val="130000"/>
              </a:schemeClr>
            </a:gs>
            <a:gs pos="80000">
              <a:schemeClr val="accent2">
                <a:hueOff val="-3627421"/>
                <a:satOff val="-9873"/>
                <a:lumOff val="-1883"/>
                <a:alphaOff val="0"/>
                <a:shade val="93000"/>
                <a:satMod val="130000"/>
              </a:schemeClr>
            </a:gs>
            <a:gs pos="100000">
              <a:schemeClr val="accent2">
                <a:hueOff val="-3627421"/>
                <a:satOff val="-9873"/>
                <a:lumOff val="-18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bg2"/>
              </a:solidFill>
            </a:rPr>
            <a:t>Digital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bg2"/>
              </a:solidFill>
            </a:rPr>
            <a:t>samarbeidskompetanse</a:t>
          </a:r>
          <a:endParaRPr lang="en-US" sz="1200" kern="1200" dirty="0">
            <a:solidFill>
              <a:schemeClr val="bg2"/>
            </a:solidFill>
          </a:endParaRPr>
        </a:p>
      </dsp:txBody>
      <dsp:txXfrm>
        <a:off x="1877008" y="2295671"/>
        <a:ext cx="2870718" cy="765223"/>
      </dsp:txXfrm>
    </dsp:sp>
    <dsp:sp modelId="{8DBCF36B-93E0-4A93-9F57-5E3127740932}">
      <dsp:nvSpPr>
        <dsp:cNvPr id="0" name=""/>
        <dsp:cNvSpPr/>
      </dsp:nvSpPr>
      <dsp:spPr>
        <a:xfrm>
          <a:off x="552061" y="3060895"/>
          <a:ext cx="5520613" cy="765223"/>
        </a:xfrm>
        <a:prstGeom prst="trapezoid">
          <a:avLst>
            <a:gd name="adj" fmla="val 72144"/>
          </a:avLst>
        </a:prstGeom>
        <a:gradFill rotWithShape="0">
          <a:gsLst>
            <a:gs pos="0">
              <a:schemeClr val="accent2">
                <a:hueOff val="-4836562"/>
                <a:satOff val="-13164"/>
                <a:lumOff val="-2510"/>
                <a:alphaOff val="0"/>
                <a:shade val="51000"/>
                <a:satMod val="130000"/>
              </a:schemeClr>
            </a:gs>
            <a:gs pos="80000">
              <a:schemeClr val="accent2">
                <a:hueOff val="-4836562"/>
                <a:satOff val="-13164"/>
                <a:lumOff val="-2510"/>
                <a:alphaOff val="0"/>
                <a:shade val="93000"/>
                <a:satMod val="130000"/>
              </a:schemeClr>
            </a:gs>
            <a:gs pos="100000">
              <a:schemeClr val="accent2">
                <a:hueOff val="-4836562"/>
                <a:satOff val="-13164"/>
                <a:lumOff val="-25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bg2"/>
              </a:solidFill>
            </a:rPr>
            <a:t>Digital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bg2"/>
              </a:solidFill>
            </a:rPr>
            <a:t>navigeringskompetanse</a:t>
          </a:r>
          <a:endParaRPr lang="en-US" sz="1400" kern="1200" dirty="0">
            <a:solidFill>
              <a:schemeClr val="bg2"/>
            </a:solidFill>
          </a:endParaRPr>
        </a:p>
      </dsp:txBody>
      <dsp:txXfrm>
        <a:off x="1518168" y="3060895"/>
        <a:ext cx="3588398" cy="765223"/>
      </dsp:txXfrm>
    </dsp:sp>
    <dsp:sp modelId="{EA9CA6E3-7938-40BB-BBEF-CFDFDF1D225E}">
      <dsp:nvSpPr>
        <dsp:cNvPr id="0" name=""/>
        <dsp:cNvSpPr/>
      </dsp:nvSpPr>
      <dsp:spPr>
        <a:xfrm>
          <a:off x="0" y="3826120"/>
          <a:ext cx="6624735" cy="765223"/>
        </a:xfrm>
        <a:prstGeom prst="trapezoid">
          <a:avLst>
            <a:gd name="adj" fmla="val 72144"/>
          </a:avLst>
        </a:prstGeom>
        <a:gradFill rotWithShape="0">
          <a:gsLst>
            <a:gs pos="0">
              <a:schemeClr val="accent2">
                <a:hueOff val="-6045702"/>
                <a:satOff val="-16455"/>
                <a:lumOff val="-3138"/>
                <a:alphaOff val="0"/>
                <a:shade val="51000"/>
                <a:satMod val="130000"/>
              </a:schemeClr>
            </a:gs>
            <a:gs pos="80000">
              <a:schemeClr val="accent2">
                <a:hueOff val="-6045702"/>
                <a:satOff val="-16455"/>
                <a:lumOff val="-3138"/>
                <a:alphaOff val="0"/>
                <a:shade val="93000"/>
                <a:satMod val="130000"/>
              </a:schemeClr>
            </a:gs>
            <a:gs pos="100000">
              <a:schemeClr val="accent2">
                <a:hueOff val="-6045702"/>
                <a:satOff val="-16455"/>
                <a:lumOff val="-31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solidFill>
                <a:schemeClr val="bg2"/>
              </a:solidFill>
            </a:rPr>
            <a:t>Grunnleggende</a:t>
          </a:r>
          <a:r>
            <a:rPr lang="en-US" sz="1400" kern="1200" smtClean="0">
              <a:solidFill>
                <a:schemeClr val="bg2"/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bg2"/>
              </a:solidFill>
            </a:rPr>
            <a:t>digitale </a:t>
          </a:r>
          <a:r>
            <a:rPr lang="en-US" sz="1200" kern="1200" smtClean="0">
              <a:solidFill>
                <a:schemeClr val="bg2"/>
              </a:solidFill>
            </a:rPr>
            <a:t>ferdigheter</a:t>
          </a:r>
          <a:endParaRPr lang="en-US" sz="1400" kern="1200" dirty="0">
            <a:solidFill>
              <a:schemeClr val="bg2"/>
            </a:solidFill>
          </a:endParaRPr>
        </a:p>
      </dsp:txBody>
      <dsp:txXfrm>
        <a:off x="1159328" y="3826120"/>
        <a:ext cx="4306078" cy="765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E0CB2-F156-4528-88FA-A74FC6539DF2}">
      <dsp:nvSpPr>
        <dsp:cNvPr id="0" name=""/>
        <dsp:cNvSpPr/>
      </dsp:nvSpPr>
      <dsp:spPr>
        <a:xfrm>
          <a:off x="1285558" y="2198531"/>
          <a:ext cx="1493877" cy="128253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600" kern="1200" dirty="0" smtClean="0"/>
            <a:t>BOTT</a:t>
          </a:r>
          <a:endParaRPr lang="nb-NO" sz="2600" kern="1200" dirty="0"/>
        </a:p>
      </dsp:txBody>
      <dsp:txXfrm>
        <a:off x="1516926" y="2397167"/>
        <a:ext cx="1031141" cy="885266"/>
      </dsp:txXfrm>
    </dsp:sp>
    <dsp:sp modelId="{DCFB095B-7869-4BE8-9F35-C6E96D1F0099}">
      <dsp:nvSpPr>
        <dsp:cNvPr id="0" name=""/>
        <dsp:cNvSpPr/>
      </dsp:nvSpPr>
      <dsp:spPr>
        <a:xfrm>
          <a:off x="1321202" y="2772038"/>
          <a:ext cx="174259" cy="1502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18070-9F4A-4739-95BF-A7C3CE3A9FFC}">
      <dsp:nvSpPr>
        <dsp:cNvPr id="0" name=""/>
        <dsp:cNvSpPr/>
      </dsp:nvSpPr>
      <dsp:spPr>
        <a:xfrm>
          <a:off x="0" y="1489499"/>
          <a:ext cx="1493877" cy="128253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21647-0952-4561-97A0-871E0C11032E}">
      <dsp:nvSpPr>
        <dsp:cNvPr id="0" name=""/>
        <dsp:cNvSpPr/>
      </dsp:nvSpPr>
      <dsp:spPr>
        <a:xfrm>
          <a:off x="1023377" y="2601693"/>
          <a:ext cx="174259" cy="150204"/>
        </a:xfrm>
        <a:prstGeom prst="hexagon">
          <a:avLst>
            <a:gd name="adj" fmla="val 25000"/>
            <a:gd name="vf" fmla="val 115470"/>
          </a:avLst>
        </a:prstGeom>
        <a:solidFill>
          <a:srgbClr val="E6534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935CB-87A1-4646-A6BD-6344425F4283}">
      <dsp:nvSpPr>
        <dsp:cNvPr id="0" name=""/>
        <dsp:cNvSpPr/>
      </dsp:nvSpPr>
      <dsp:spPr>
        <a:xfrm>
          <a:off x="2571117" y="1485403"/>
          <a:ext cx="1493877" cy="128253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511425"/>
            <a:satOff val="-4114"/>
            <a:lumOff val="-784"/>
            <a:alphaOff val="0"/>
          </a:schemeClr>
        </a:solidFill>
        <a:ln w="25400" cap="flat" cmpd="sng" algn="ctr">
          <a:solidFill>
            <a:schemeClr val="accent2">
              <a:hueOff val="-1511425"/>
              <a:satOff val="-411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600" kern="1200" dirty="0" err="1" smtClean="0"/>
            <a:t>DigUiB</a:t>
          </a:r>
          <a:endParaRPr lang="nb-NO" sz="2600" kern="1200" dirty="0"/>
        </a:p>
      </dsp:txBody>
      <dsp:txXfrm>
        <a:off x="2802485" y="1684039"/>
        <a:ext cx="1031141" cy="885266"/>
      </dsp:txXfrm>
    </dsp:sp>
    <dsp:sp modelId="{14E9C3FD-66BB-47F8-8970-9D807F604B6D}">
      <dsp:nvSpPr>
        <dsp:cNvPr id="0" name=""/>
        <dsp:cNvSpPr/>
      </dsp:nvSpPr>
      <dsp:spPr>
        <a:xfrm>
          <a:off x="3599247" y="2594865"/>
          <a:ext cx="174259" cy="1502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343489"/>
              <a:satOff val="-3657"/>
              <a:lumOff val="-6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DB2FE-38C2-4E2F-A67A-39EE22E1C5FB}">
      <dsp:nvSpPr>
        <dsp:cNvPr id="0" name=""/>
        <dsp:cNvSpPr/>
      </dsp:nvSpPr>
      <dsp:spPr>
        <a:xfrm>
          <a:off x="3855884" y="2195800"/>
          <a:ext cx="1493877" cy="128253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accent2">
              <a:hueOff val="-1511425"/>
              <a:satOff val="-411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68F33-F4D2-41FD-A244-F5FCC6E3BCC7}">
      <dsp:nvSpPr>
        <dsp:cNvPr id="0" name=""/>
        <dsp:cNvSpPr/>
      </dsp:nvSpPr>
      <dsp:spPr>
        <a:xfrm>
          <a:off x="3892320" y="2766576"/>
          <a:ext cx="174259" cy="1502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015234"/>
              <a:satOff val="-5485"/>
              <a:lumOff val="-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4DCD7-D566-45C8-98D9-A4E9E329DA3E}">
      <dsp:nvSpPr>
        <dsp:cNvPr id="0" name=""/>
        <dsp:cNvSpPr/>
      </dsp:nvSpPr>
      <dsp:spPr>
        <a:xfrm>
          <a:off x="1285558" y="780467"/>
          <a:ext cx="1493877" cy="128253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3022851"/>
            <a:satOff val="-8228"/>
            <a:lumOff val="-1569"/>
            <a:alphaOff val="0"/>
          </a:schemeClr>
        </a:solidFill>
        <a:ln w="25400" cap="flat" cmpd="sng" algn="ctr">
          <a:solidFill>
            <a:schemeClr val="accent2">
              <a:hueOff val="-3022851"/>
              <a:satOff val="-8228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600" kern="1200" dirty="0" smtClean="0"/>
            <a:t>IT</a:t>
          </a:r>
          <a:endParaRPr lang="nb-NO" sz="2600" kern="1200" dirty="0"/>
        </a:p>
      </dsp:txBody>
      <dsp:txXfrm>
        <a:off x="1516926" y="979103"/>
        <a:ext cx="1031141" cy="885266"/>
      </dsp:txXfrm>
    </dsp:sp>
    <dsp:sp modelId="{67F15EB0-5952-477C-BAC9-D67CC3EBBDBC}">
      <dsp:nvSpPr>
        <dsp:cNvPr id="0" name=""/>
        <dsp:cNvSpPr/>
      </dsp:nvSpPr>
      <dsp:spPr>
        <a:xfrm>
          <a:off x="2308936" y="804705"/>
          <a:ext cx="174259" cy="1502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686979"/>
              <a:satOff val="-7313"/>
              <a:lumOff val="-13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731CA-205C-4C0B-AA1F-535F5385D7C5}">
      <dsp:nvSpPr>
        <dsp:cNvPr id="0" name=""/>
        <dsp:cNvSpPr/>
      </dsp:nvSpPr>
      <dsp:spPr>
        <a:xfrm>
          <a:off x="2571117" y="67339"/>
          <a:ext cx="1493877" cy="128253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2">
              <a:hueOff val="-3022851"/>
              <a:satOff val="-8228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674DF-3D1A-441A-8AEC-B2F68D86653D}">
      <dsp:nvSpPr>
        <dsp:cNvPr id="0" name=""/>
        <dsp:cNvSpPr/>
      </dsp:nvSpPr>
      <dsp:spPr>
        <a:xfrm>
          <a:off x="2613098" y="635725"/>
          <a:ext cx="174259" cy="150204"/>
        </a:xfrm>
        <a:prstGeom prst="hexagon">
          <a:avLst>
            <a:gd name="adj" fmla="val 25000"/>
            <a:gd name="vf" fmla="val 115470"/>
          </a:avLst>
        </a:prstGeom>
        <a:solidFill>
          <a:srgbClr val="E44E4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90BAE-A0B2-4E44-8121-9EDCC4292AD0}">
      <dsp:nvSpPr>
        <dsp:cNvPr id="0" name=""/>
        <dsp:cNvSpPr/>
      </dsp:nvSpPr>
      <dsp:spPr>
        <a:xfrm>
          <a:off x="3855884" y="777736"/>
          <a:ext cx="1493877" cy="128253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4534276"/>
            <a:satOff val="-12341"/>
            <a:lumOff val="-2353"/>
            <a:alphaOff val="0"/>
          </a:schemeClr>
        </a:solidFill>
        <a:ln w="25400" cap="flat" cmpd="sng" algn="ctr">
          <a:solidFill>
            <a:schemeClr val="accent2">
              <a:hueOff val="-4534276"/>
              <a:satOff val="-12341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600" kern="1200" dirty="0" smtClean="0"/>
            <a:t>#Org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600" kern="1200" dirty="0" smtClean="0"/>
            <a:t>2022</a:t>
          </a:r>
          <a:endParaRPr lang="nb-NO" sz="2600" kern="1200" dirty="0"/>
        </a:p>
      </dsp:txBody>
      <dsp:txXfrm>
        <a:off x="4087252" y="976372"/>
        <a:ext cx="1031141" cy="885266"/>
      </dsp:txXfrm>
    </dsp:sp>
    <dsp:sp modelId="{3FF5B25D-F571-4A38-A20C-050461EF95B5}">
      <dsp:nvSpPr>
        <dsp:cNvPr id="0" name=""/>
        <dsp:cNvSpPr/>
      </dsp:nvSpPr>
      <dsp:spPr>
        <a:xfrm>
          <a:off x="5148572" y="1346123"/>
          <a:ext cx="174259" cy="1502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030468"/>
              <a:satOff val="-10970"/>
              <a:lumOff val="-2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52554-D6FE-44A5-B01F-E9579DA0FCAE}">
      <dsp:nvSpPr>
        <dsp:cNvPr id="0" name=""/>
        <dsp:cNvSpPr/>
      </dsp:nvSpPr>
      <dsp:spPr>
        <a:xfrm>
          <a:off x="5141443" y="1498716"/>
          <a:ext cx="1493877" cy="128253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accent2">
              <a:hueOff val="-4534276"/>
              <a:satOff val="-12341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25E1C-68CD-45BF-9B23-F9500631D430}">
      <dsp:nvSpPr>
        <dsp:cNvPr id="0" name=""/>
        <dsp:cNvSpPr/>
      </dsp:nvSpPr>
      <dsp:spPr>
        <a:xfrm>
          <a:off x="5432931" y="1521930"/>
          <a:ext cx="174259" cy="150204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EEFC1-2722-4247-82E2-08F32CD8C5B7}">
      <dsp:nvSpPr>
        <dsp:cNvPr id="0" name=""/>
        <dsp:cNvSpPr/>
      </dsp:nvSpPr>
      <dsp:spPr>
        <a:xfrm>
          <a:off x="5141443" y="80994"/>
          <a:ext cx="1493877" cy="128253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6045702"/>
            <a:satOff val="-16455"/>
            <a:lumOff val="-3138"/>
            <a:alphaOff val="0"/>
          </a:schemeClr>
        </a:solidFill>
        <a:ln w="25400" cap="flat" cmpd="sng" algn="ctr">
          <a:solidFill>
            <a:schemeClr val="accent2">
              <a:hueOff val="-6045702"/>
              <a:satOff val="-16455"/>
              <a:lumOff val="-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600" kern="1200" dirty="0" smtClean="0"/>
            <a:t>HR</a:t>
          </a:r>
          <a:endParaRPr lang="nb-NO" sz="2600" kern="1200" dirty="0"/>
        </a:p>
      </dsp:txBody>
      <dsp:txXfrm>
        <a:off x="5372811" y="279630"/>
        <a:ext cx="1031141" cy="885266"/>
      </dsp:txXfrm>
    </dsp:sp>
    <dsp:sp modelId="{0ED1CD0C-C4E6-4C44-A8EE-D6A0A1191CC7}">
      <dsp:nvSpPr>
        <dsp:cNvPr id="0" name=""/>
        <dsp:cNvSpPr/>
      </dsp:nvSpPr>
      <dsp:spPr>
        <a:xfrm>
          <a:off x="6434130" y="655866"/>
          <a:ext cx="174259" cy="150204"/>
        </a:xfrm>
        <a:prstGeom prst="hexagon">
          <a:avLst>
            <a:gd name="adj" fmla="val 25000"/>
            <a:gd name="vf" fmla="val 115470"/>
          </a:avLst>
        </a:prstGeom>
        <a:solidFill>
          <a:srgbClr val="5FAFC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DAEB4-B7AF-4942-82B7-D5F6DB5CDBBE}">
      <dsp:nvSpPr>
        <dsp:cNvPr id="0" name=""/>
        <dsp:cNvSpPr/>
      </dsp:nvSpPr>
      <dsp:spPr>
        <a:xfrm>
          <a:off x="6427002" y="796512"/>
          <a:ext cx="1493877" cy="128253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2">
              <a:hueOff val="-6045702"/>
              <a:satOff val="-16455"/>
              <a:lumOff val="-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124F7-A738-48A1-A75B-D928BBF5FC38}">
      <dsp:nvSpPr>
        <dsp:cNvPr id="0" name=""/>
        <dsp:cNvSpPr/>
      </dsp:nvSpPr>
      <dsp:spPr>
        <a:xfrm>
          <a:off x="6724827" y="825187"/>
          <a:ext cx="174259" cy="1502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6045702"/>
              <a:satOff val="-16455"/>
              <a:lumOff val="-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4ED70-D518-4F51-9AFC-79C912D1A3F8}">
      <dsp:nvSpPr>
        <dsp:cNvPr id="0" name=""/>
        <dsp:cNvSpPr/>
      </dsp:nvSpPr>
      <dsp:spPr>
        <a:xfrm>
          <a:off x="342789" y="960"/>
          <a:ext cx="2221278" cy="888511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Basis-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kompetanse</a:t>
          </a:r>
          <a:endParaRPr lang="en-US" sz="1800" kern="1200" dirty="0"/>
        </a:p>
      </dsp:txBody>
      <dsp:txXfrm>
        <a:off x="787045" y="960"/>
        <a:ext cx="1332767" cy="888511"/>
      </dsp:txXfrm>
    </dsp:sp>
    <dsp:sp modelId="{4FC19E11-D6E9-42C4-8414-2956413D93BC}">
      <dsp:nvSpPr>
        <dsp:cNvPr id="0" name=""/>
        <dsp:cNvSpPr/>
      </dsp:nvSpPr>
      <dsp:spPr>
        <a:xfrm>
          <a:off x="2275301" y="76483"/>
          <a:ext cx="1843660" cy="737464"/>
        </a:xfrm>
        <a:prstGeom prst="chevron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E-</a:t>
          </a:r>
          <a:r>
            <a:rPr lang="en-US" sz="1200" kern="1200" dirty="0" err="1" smtClean="0"/>
            <a:t>læring</a:t>
          </a:r>
          <a:endParaRPr lang="en-US" sz="1200" kern="1200" dirty="0"/>
        </a:p>
      </dsp:txBody>
      <dsp:txXfrm>
        <a:off x="2644033" y="76483"/>
        <a:ext cx="1106196" cy="737464"/>
      </dsp:txXfrm>
    </dsp:sp>
    <dsp:sp modelId="{2E02011B-A3F8-41BB-89F3-1F5A7875790E}">
      <dsp:nvSpPr>
        <dsp:cNvPr id="0" name=""/>
        <dsp:cNvSpPr/>
      </dsp:nvSpPr>
      <dsp:spPr>
        <a:xfrm>
          <a:off x="3860849" y="76483"/>
          <a:ext cx="1843660" cy="737464"/>
        </a:xfrm>
        <a:prstGeom prst="chevron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Digitale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ambassadører</a:t>
          </a:r>
          <a:endParaRPr lang="en-US" sz="1200" kern="1200" dirty="0"/>
        </a:p>
      </dsp:txBody>
      <dsp:txXfrm>
        <a:off x="4229581" y="76483"/>
        <a:ext cx="1106196" cy="737464"/>
      </dsp:txXfrm>
    </dsp:sp>
    <dsp:sp modelId="{C2915337-EDB8-4F5C-886F-812DBCB1C0CD}">
      <dsp:nvSpPr>
        <dsp:cNvPr id="0" name=""/>
        <dsp:cNvSpPr/>
      </dsp:nvSpPr>
      <dsp:spPr>
        <a:xfrm>
          <a:off x="5446397" y="76483"/>
          <a:ext cx="1843660" cy="737464"/>
        </a:xfrm>
        <a:prstGeom prst="chevron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System-</a:t>
          </a:r>
          <a:r>
            <a:rPr lang="en-US" sz="1200" kern="1200" dirty="0" err="1" smtClean="0"/>
            <a:t>spesifikke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kurs</a:t>
          </a:r>
          <a:endParaRPr lang="en-US" sz="1200" kern="1200" dirty="0"/>
        </a:p>
      </dsp:txBody>
      <dsp:txXfrm>
        <a:off x="5815129" y="76483"/>
        <a:ext cx="1106196" cy="737464"/>
      </dsp:txXfrm>
    </dsp:sp>
    <dsp:sp modelId="{230CC3B2-4C1E-410B-A25D-59EC31F17BE1}">
      <dsp:nvSpPr>
        <dsp:cNvPr id="0" name=""/>
        <dsp:cNvSpPr/>
      </dsp:nvSpPr>
      <dsp:spPr>
        <a:xfrm>
          <a:off x="342789" y="1013862"/>
          <a:ext cx="2221278" cy="888511"/>
        </a:xfrm>
        <a:prstGeom prst="chevron">
          <a:avLst/>
        </a:prstGeom>
        <a:solidFill>
          <a:schemeClr val="accent2">
            <a:shade val="50000"/>
            <a:hueOff val="172517"/>
            <a:satOff val="-7402"/>
            <a:lumOff val="312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Avanserte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brukere</a:t>
          </a:r>
          <a:endParaRPr lang="en-US" sz="1800" kern="1200" dirty="0"/>
        </a:p>
      </dsp:txBody>
      <dsp:txXfrm>
        <a:off x="787045" y="1013862"/>
        <a:ext cx="1332767" cy="888511"/>
      </dsp:txXfrm>
    </dsp:sp>
    <dsp:sp modelId="{F109EFA1-1269-409F-BB73-864552335E0D}">
      <dsp:nvSpPr>
        <dsp:cNvPr id="0" name=""/>
        <dsp:cNvSpPr/>
      </dsp:nvSpPr>
      <dsp:spPr>
        <a:xfrm>
          <a:off x="2275301" y="1089386"/>
          <a:ext cx="1843660" cy="737464"/>
        </a:xfrm>
        <a:prstGeom prst="chevron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Digitalt</a:t>
          </a:r>
          <a:r>
            <a:rPr lang="en-US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Kunnskaps-bibliotek</a:t>
          </a:r>
          <a:endParaRPr lang="en-US" sz="1200" kern="1200" dirty="0"/>
        </a:p>
      </dsp:txBody>
      <dsp:txXfrm>
        <a:off x="2644033" y="1089386"/>
        <a:ext cx="1106196" cy="737464"/>
      </dsp:txXfrm>
    </dsp:sp>
    <dsp:sp modelId="{3280A4D9-1540-46B0-AC4C-40B22A50763A}">
      <dsp:nvSpPr>
        <dsp:cNvPr id="0" name=""/>
        <dsp:cNvSpPr/>
      </dsp:nvSpPr>
      <dsp:spPr>
        <a:xfrm>
          <a:off x="3860849" y="1089386"/>
          <a:ext cx="1843660" cy="737464"/>
        </a:xfrm>
        <a:prstGeom prst="chevron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Nettverk</a:t>
          </a:r>
          <a:r>
            <a:rPr lang="en-US" sz="1200" kern="1200" dirty="0" smtClean="0"/>
            <a:t> og </a:t>
          </a:r>
          <a:r>
            <a:rPr lang="en-US" sz="1200" kern="1200" dirty="0" err="1" smtClean="0"/>
            <a:t>samlinger</a:t>
          </a:r>
          <a:endParaRPr lang="en-US" sz="1200" kern="1200" dirty="0"/>
        </a:p>
      </dsp:txBody>
      <dsp:txXfrm>
        <a:off x="4229581" y="1089386"/>
        <a:ext cx="1106196" cy="737464"/>
      </dsp:txXfrm>
    </dsp:sp>
    <dsp:sp modelId="{2C5217E0-89C2-4428-8384-48EDB13A60EB}">
      <dsp:nvSpPr>
        <dsp:cNvPr id="0" name=""/>
        <dsp:cNvSpPr/>
      </dsp:nvSpPr>
      <dsp:spPr>
        <a:xfrm>
          <a:off x="5446397" y="1089386"/>
          <a:ext cx="1843660" cy="737464"/>
        </a:xfrm>
        <a:prstGeom prst="chevron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System-</a:t>
          </a:r>
          <a:r>
            <a:rPr lang="en-US" sz="1200" kern="1200" dirty="0" err="1" smtClean="0"/>
            <a:t>spesifikke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kurs</a:t>
          </a:r>
          <a:endParaRPr lang="en-US" sz="1200" kern="1200" dirty="0"/>
        </a:p>
      </dsp:txBody>
      <dsp:txXfrm>
        <a:off x="5815129" y="1089386"/>
        <a:ext cx="1106196" cy="737464"/>
      </dsp:txXfrm>
    </dsp:sp>
    <dsp:sp modelId="{6CC31719-9140-4C54-8502-99EF340AF3EB}">
      <dsp:nvSpPr>
        <dsp:cNvPr id="0" name=""/>
        <dsp:cNvSpPr/>
      </dsp:nvSpPr>
      <dsp:spPr>
        <a:xfrm>
          <a:off x="342789" y="2026765"/>
          <a:ext cx="2221278" cy="888511"/>
        </a:xfrm>
        <a:prstGeom prst="chevron">
          <a:avLst/>
        </a:prstGeom>
        <a:solidFill>
          <a:schemeClr val="accent2">
            <a:shade val="50000"/>
            <a:hueOff val="172517"/>
            <a:satOff val="-7402"/>
            <a:lumOff val="312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Digital </a:t>
          </a:r>
          <a:r>
            <a:rPr lang="en-US" sz="1800" kern="1200" dirty="0" err="1" smtClean="0"/>
            <a:t>ledelse</a:t>
          </a:r>
          <a:endParaRPr lang="en-US" sz="1800" kern="1200" dirty="0"/>
        </a:p>
      </dsp:txBody>
      <dsp:txXfrm>
        <a:off x="787045" y="2026765"/>
        <a:ext cx="1332767" cy="888511"/>
      </dsp:txXfrm>
    </dsp:sp>
    <dsp:sp modelId="{F49DCB21-8787-4B8A-A560-EF37FE7B05B4}">
      <dsp:nvSpPr>
        <dsp:cNvPr id="0" name=""/>
        <dsp:cNvSpPr/>
      </dsp:nvSpPr>
      <dsp:spPr>
        <a:xfrm>
          <a:off x="2275301" y="2102289"/>
          <a:ext cx="1843660" cy="737464"/>
        </a:xfrm>
        <a:prstGeom prst="chevron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Integreres</a:t>
          </a:r>
          <a:r>
            <a:rPr lang="en-US" sz="1200" kern="1200" dirty="0" smtClean="0"/>
            <a:t> i </a:t>
          </a:r>
          <a:r>
            <a:rPr lang="en-US" sz="1200" kern="1200" dirty="0" err="1" smtClean="0"/>
            <a:t>lederutvikling</a:t>
          </a:r>
          <a:endParaRPr lang="en-US" sz="1200" kern="1200" dirty="0"/>
        </a:p>
      </dsp:txBody>
      <dsp:txXfrm>
        <a:off x="2644033" y="2102289"/>
        <a:ext cx="1106196" cy="737464"/>
      </dsp:txXfrm>
    </dsp:sp>
    <dsp:sp modelId="{56F3FB12-A7AF-4422-91A6-C28B9FE1D162}">
      <dsp:nvSpPr>
        <dsp:cNvPr id="0" name=""/>
        <dsp:cNvSpPr/>
      </dsp:nvSpPr>
      <dsp:spPr>
        <a:xfrm>
          <a:off x="3860849" y="2102289"/>
          <a:ext cx="1843660" cy="737464"/>
        </a:xfrm>
        <a:prstGeom prst="chevron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Frokostmøter</a:t>
          </a:r>
          <a:r>
            <a:rPr lang="en-US" sz="1200" kern="1200" dirty="0" smtClean="0"/>
            <a:t>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Inspirasjons-foredrag</a:t>
          </a:r>
          <a:endParaRPr lang="en-US" sz="1200" kern="1200" dirty="0"/>
        </a:p>
      </dsp:txBody>
      <dsp:txXfrm>
        <a:off x="4229581" y="2102289"/>
        <a:ext cx="1106196" cy="737464"/>
      </dsp:txXfrm>
    </dsp:sp>
    <dsp:sp modelId="{0B690989-566D-4224-8DB6-3A5C730F563F}">
      <dsp:nvSpPr>
        <dsp:cNvPr id="0" name=""/>
        <dsp:cNvSpPr/>
      </dsp:nvSpPr>
      <dsp:spPr>
        <a:xfrm>
          <a:off x="5446397" y="2102289"/>
          <a:ext cx="1843660" cy="737464"/>
        </a:xfrm>
        <a:prstGeom prst="chevron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System-</a:t>
          </a:r>
          <a:r>
            <a:rPr lang="en-US" sz="1200" kern="1200" dirty="0" err="1" smtClean="0"/>
            <a:t>spesifikke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kurs</a:t>
          </a:r>
          <a:endParaRPr lang="en-US" sz="1200" kern="1200" dirty="0"/>
        </a:p>
      </dsp:txBody>
      <dsp:txXfrm>
        <a:off x="5815129" y="2102289"/>
        <a:ext cx="1106196" cy="737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0CDE-D9CE-4354-94E4-1FD6DB967311}" type="datetimeFigureOut">
              <a:rPr lang="nb-NO" smtClean="0"/>
              <a:t>26.10.2017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5AF9-6F74-472F-B3FF-34E5DD3183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144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DE89A-F0D7-4FF6-B2F1-98DC7792C91E}" type="datetimeFigureOut">
              <a:rPr lang="nb-NO" smtClean="0"/>
              <a:t>26.10.2017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A2AF7-2D85-4421-9B02-2B5F9CC37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446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ørste 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5616" y="843558"/>
            <a:ext cx="6912768" cy="1912609"/>
          </a:xfrm>
        </p:spPr>
        <p:txBody>
          <a:bodyPr lIns="0" tIns="0" rIns="0" anchor="b" anchorCtr="0">
            <a:normAutofit/>
          </a:bodyPr>
          <a:lstStyle>
            <a:lvl1pPr marL="0" algn="ctr">
              <a:lnSpc>
                <a:spcPts val="5400"/>
              </a:lnSpc>
              <a:defRPr sz="4300" b="1" i="0" u="non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3147510"/>
            <a:ext cx="6912768" cy="936408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13" y="4212000"/>
            <a:ext cx="3312000" cy="576000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299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ide med bun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2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468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89570" y="1455950"/>
            <a:ext cx="4597350" cy="291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1" y="1455950"/>
            <a:ext cx="2360241" cy="29160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ts val="4320"/>
              </a:lnSpc>
              <a:defRPr sz="34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0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3489852"/>
            <a:ext cx="7164000" cy="425054"/>
          </a:xfrm>
        </p:spPr>
        <p:txBody>
          <a:bodyPr anchor="b">
            <a:normAutofit/>
          </a:bodyPr>
          <a:lstStyle>
            <a:lvl1pPr algn="l">
              <a:lnSpc>
                <a:spcPts val="3600"/>
              </a:lnSpc>
              <a:defRPr sz="3000" b="1" i="0">
                <a:solidFill>
                  <a:srgbClr val="5FAFC7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022920" y="843558"/>
            <a:ext cx="7164000" cy="259822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3975906"/>
            <a:ext cx="7164000" cy="603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66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22920" y="1455950"/>
            <a:ext cx="7149480" cy="2916000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ts val="4320"/>
              </a:lnSpc>
              <a:defRPr sz="34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7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10/26/2017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9241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ts val="4320"/>
              </a:lnSpc>
              <a:defRPr sz="34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455950"/>
            <a:ext cx="7149480" cy="291600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5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_nøyt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ts val="4320"/>
              </a:lnSpc>
              <a:defRPr sz="34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455950"/>
            <a:ext cx="7149480" cy="291600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50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, hvit med grå ram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ts val="4320"/>
              </a:lnSpc>
              <a:defRPr sz="34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455950"/>
            <a:ext cx="7149480" cy="291600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5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839911"/>
            <a:ext cx="6584776" cy="2649941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5000" b="1" i="0" u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109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te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30012" y="3795886"/>
            <a:ext cx="5083976" cy="21983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 cap="all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85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22920" y="1455626"/>
            <a:ext cx="3405064" cy="2916324"/>
          </a:xfrm>
        </p:spPr>
        <p:txBody>
          <a:bodyPr/>
          <a:lstStyle>
            <a:lvl1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52400" y="1455626"/>
            <a:ext cx="3420000" cy="2916324"/>
          </a:xfrm>
        </p:spPr>
        <p:txBody>
          <a:bodyPr/>
          <a:lstStyle>
            <a:lvl1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ts val="4320"/>
              </a:lnSpc>
              <a:defRPr sz="34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852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581640"/>
            <a:ext cx="3420000" cy="432048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52400" y="1581640"/>
            <a:ext cx="3420000" cy="432048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1022920" y="2092345"/>
            <a:ext cx="3420000" cy="2351613"/>
          </a:xfrm>
        </p:spPr>
        <p:txBody>
          <a:bodyPr/>
          <a:lstStyle>
            <a:lvl1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4752400" y="2092345"/>
            <a:ext cx="3420000" cy="2351613"/>
          </a:xfrm>
        </p:spPr>
        <p:txBody>
          <a:bodyPr/>
          <a:lstStyle>
            <a:lvl1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2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ts val="4320"/>
              </a:lnSpc>
              <a:defRPr sz="34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7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774875"/>
            <a:ext cx="7149480" cy="489701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022920" y="1455950"/>
            <a:ext cx="7149480" cy="2916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455950"/>
            <a:ext cx="7149480" cy="29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4680000"/>
            <a:ext cx="936104" cy="1620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4680000"/>
            <a:ext cx="709342" cy="1620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04000" y="388800"/>
            <a:ext cx="6336000" cy="3852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044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0" r:id="rId5"/>
    <p:sldLayoutId id="2147483655" r:id="rId6"/>
    <p:sldLayoutId id="2147483652" r:id="rId7"/>
    <p:sldLayoutId id="2147483653" r:id="rId8"/>
    <p:sldLayoutId id="2147483654" r:id="rId9"/>
    <p:sldLayoutId id="2147483661" r:id="rId10"/>
    <p:sldLayoutId id="2147483662" r:id="rId11"/>
    <p:sldLayoutId id="2147483656" r:id="rId12"/>
    <p:sldLayoutId id="2147483657" r:id="rId13"/>
    <p:sldLayoutId id="2147483658" r:id="rId14"/>
    <p:sldLayoutId id="2147483665" r:id="rId15"/>
  </p:sldLayoutIdLst>
  <p:timing>
    <p:tnLst>
      <p:par>
        <p:cTn id="1" dur="indefinite" restart="never" nodeType="tmRoot"/>
      </p:par>
    </p:tnLst>
  </p:timing>
  <p:hf hdr="0"/>
  <p:txStyles>
    <p:titleStyle>
      <a:lvl1pPr marL="0" algn="l" defTabSz="914400" rtl="0" eaLnBrk="1" latinLnBrk="0" hangingPunct="1">
        <a:lnSpc>
          <a:spcPts val="4320"/>
        </a:lnSpc>
        <a:spcBef>
          <a:spcPct val="0"/>
        </a:spcBef>
        <a:buNone/>
        <a:defRPr sz="3400" b="1" i="0" u="none" kern="1200" cap="none" spc="0" normalizeH="0" baseline="0">
          <a:solidFill>
            <a:srgbClr val="5FAF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Digitalisering og digital kompetanse </a:t>
            </a:r>
          </a:p>
        </p:txBody>
      </p:sp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Læringsdag, </a:t>
            </a:r>
            <a:r>
              <a:rPr lang="nb-NO" dirty="0" err="1" smtClean="0"/>
              <a:t>MatNat</a:t>
            </a:r>
            <a:r>
              <a:rPr lang="nb-NO" dirty="0" smtClean="0"/>
              <a:t> 2017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097208" y="-725862"/>
            <a:ext cx="6933455" cy="46166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i="1" dirty="0" smtClean="0"/>
              <a:t>Her kan du skrive enhet/tilhørighet.</a:t>
            </a:r>
            <a:r>
              <a:rPr lang="nb-NO" sz="1200" i="1" dirty="0"/>
              <a:t> </a:t>
            </a:r>
            <a:r>
              <a:rPr lang="nb-NO" sz="1200" i="1" dirty="0" smtClean="0"/>
              <a:t>Sett blank hvis dette ikke er aktuelt. </a:t>
            </a:r>
            <a:br>
              <a:rPr lang="nb-NO" sz="1200" i="1" dirty="0" smtClean="0"/>
            </a:br>
            <a:r>
              <a:rPr lang="nb-NO" sz="1200" i="1" dirty="0" smtClean="0"/>
              <a:t>Innhold i dette feltet styres her: Meny -&gt; Vis -&gt; Topptekst og bunntekst</a:t>
            </a:r>
            <a:endParaRPr lang="nb-NO" sz="1200" i="1" dirty="0"/>
          </a:p>
        </p:txBody>
      </p:sp>
      <p:cxnSp>
        <p:nvCxnSpPr>
          <p:cNvPr id="3" name="Rett pil 2"/>
          <p:cNvCxnSpPr>
            <a:stCxn id="8" idx="2"/>
          </p:cNvCxnSpPr>
          <p:nvPr/>
        </p:nvCxnSpPr>
        <p:spPr>
          <a:xfrm flipH="1">
            <a:off x="4563935" y="-264197"/>
            <a:ext cx="1" cy="26419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6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957176" y="580815"/>
            <a:ext cx="7149480" cy="4897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914400" rtl="0" eaLnBrk="1" latinLnBrk="0" hangingPunct="1">
              <a:lnSpc>
                <a:spcPts val="4320"/>
              </a:lnSpc>
              <a:spcBef>
                <a:spcPct val="0"/>
              </a:spcBef>
              <a:buNone/>
              <a:defRPr sz="3400" b="1" i="0" u="none" kern="1200" cap="none" spc="0" normalizeH="0" baseline="0">
                <a:solidFill>
                  <a:srgbClr val="5FAF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 smtClean="0"/>
              <a:t> Ulike målgrupper...(u)like løsninger?</a:t>
            </a:r>
            <a:endParaRPr lang="nb-NO" sz="2800" dirty="0"/>
          </a:p>
        </p:txBody>
      </p:sp>
      <p:pic>
        <p:nvPicPr>
          <p:cNvPr id="5126" name="Picture 6" descr="Image result for studen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55" y="1687681"/>
            <a:ext cx="2144132" cy="214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teacher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43" y="1687681"/>
            <a:ext cx="2235945" cy="22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meeting ic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60371"/>
            <a:ext cx="2566998" cy="25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09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Myter om digitalisering…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Digitalisering handler om IT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Så lenge alle ansatte lærer seg nye verktøy vil effektene av digitalisering komme av seg selv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Digitalisering handler om å ta i bruk den mest avanserte teknologien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Skal digitalisering ha effekt må hele virksomheten digitaliseres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86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7" name="Down Arrow 6"/>
          <p:cNvSpPr/>
          <p:nvPr/>
        </p:nvSpPr>
        <p:spPr>
          <a:xfrm>
            <a:off x="2771800" y="1546992"/>
            <a:ext cx="1944216" cy="2603327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Down Arrow 7"/>
          <p:cNvSpPr/>
          <p:nvPr/>
        </p:nvSpPr>
        <p:spPr>
          <a:xfrm rot="10800000">
            <a:off x="4427984" y="1390585"/>
            <a:ext cx="1944216" cy="2603327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141276" y="4335224"/>
            <a:ext cx="7149480" cy="489701"/>
          </a:xfrm>
        </p:spPr>
        <p:txBody>
          <a:bodyPr/>
          <a:lstStyle/>
          <a:p>
            <a:pPr algn="ctr"/>
            <a:r>
              <a:rPr lang="nb-NO" dirty="0" smtClean="0"/>
              <a:t>Brukerstyrt utvikling</a:t>
            </a:r>
            <a:endParaRPr lang="nb-NO" dirty="0"/>
          </a:p>
        </p:txBody>
      </p:sp>
      <p:sp>
        <p:nvSpPr>
          <p:cNvPr id="9" name="Tittel 1"/>
          <p:cNvSpPr txBox="1">
            <a:spLocks/>
          </p:cNvSpPr>
          <p:nvPr/>
        </p:nvSpPr>
        <p:spPr>
          <a:xfrm>
            <a:off x="1466513" y="713897"/>
            <a:ext cx="6499527" cy="4897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914400" rtl="0" eaLnBrk="1" latinLnBrk="0" hangingPunct="1">
              <a:lnSpc>
                <a:spcPts val="4320"/>
              </a:lnSpc>
              <a:spcBef>
                <a:spcPct val="0"/>
              </a:spcBef>
              <a:buNone/>
              <a:defRPr sz="3400" b="1" i="0" u="none" kern="1200" cap="none" spc="0" normalizeH="0" baseline="0">
                <a:solidFill>
                  <a:srgbClr val="5FAF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 smtClean="0"/>
              <a:t>Ledelsesforankring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10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827584" y="267495"/>
          <a:ext cx="6624736" cy="4591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62022" y="4304841"/>
            <a:ext cx="1619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50" i="1" dirty="0">
                <a:latin typeface="Calibri" panose="020F0502020204030204" pitchFamily="34" charset="0"/>
                <a:cs typeface="Calibri" panose="020F0502020204030204" pitchFamily="34" charset="0"/>
              </a:rPr>
              <a:t>Utgangspunkt i den digitale kompetansepyramide - Rolf K. Baltzersen (2009) og Digitale krav til ledere - Linda Lai (DN 2015) </a:t>
            </a:r>
            <a:endParaRPr lang="nb-NO" sz="7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>
            <a:endCxn id="9" idx="1"/>
          </p:cNvCxnSpPr>
          <p:nvPr/>
        </p:nvCxnSpPr>
        <p:spPr>
          <a:xfrm>
            <a:off x="5076057" y="915566"/>
            <a:ext cx="851729" cy="1222807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333322" y="2805534"/>
            <a:ext cx="867578" cy="122287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3348569">
            <a:off x="5744310" y="2213066"/>
            <a:ext cx="7702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dirty="0">
                <a:latin typeface="Calibri" panose="020F0502020204030204" pitchFamily="34" charset="0"/>
                <a:cs typeface="Calibri" panose="020F0502020204030204" pitchFamily="34" charset="0"/>
              </a:rPr>
              <a:t>Digital ledelse</a:t>
            </a:r>
          </a:p>
        </p:txBody>
      </p:sp>
    </p:spTree>
    <p:extLst>
      <p:ext uri="{BB962C8B-B14F-4D97-AF65-F5344CB8AC3E}">
        <p14:creationId xmlns:p14="http://schemas.microsoft.com/office/powerpoint/2010/main" val="20954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70370" y="4680000"/>
            <a:ext cx="709342" cy="162018"/>
          </a:xfrm>
        </p:spPr>
        <p:txBody>
          <a:bodyPr/>
          <a:lstStyle/>
          <a:p>
            <a:fld id="{4FAB73BC-B049-4115-A692-8D63A059BFB8}" type="slidenum">
              <a:rPr lang="nb-NO" smtClean="0"/>
              <a:t>14</a:t>
            </a:fld>
            <a:endParaRPr lang="nb-NO"/>
          </a:p>
        </p:txBody>
      </p:sp>
      <p:grpSp>
        <p:nvGrpSpPr>
          <p:cNvPr id="6" name="Group 5"/>
          <p:cNvGrpSpPr/>
          <p:nvPr/>
        </p:nvGrpSpPr>
        <p:grpSpPr>
          <a:xfrm>
            <a:off x="3587890" y="276078"/>
            <a:ext cx="1104122" cy="765223"/>
            <a:chOff x="2760306" y="0"/>
            <a:chExt cx="1104122" cy="765223"/>
          </a:xfrm>
          <a:scene3d>
            <a:camera prst="orthographicFront"/>
            <a:lightRig rig="flat" dir="t"/>
          </a:scene3d>
        </p:grpSpPr>
        <p:sp>
          <p:nvSpPr>
            <p:cNvPr id="22" name="Trapezoid 21"/>
            <p:cNvSpPr/>
            <p:nvPr/>
          </p:nvSpPr>
          <p:spPr>
            <a:xfrm>
              <a:off x="2760306" y="0"/>
              <a:ext cx="1104122" cy="765223"/>
            </a:xfrm>
            <a:prstGeom prst="trapezoid">
              <a:avLst>
                <a:gd name="adj" fmla="val 72144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Trapezoid 4"/>
            <p:cNvSpPr txBox="1"/>
            <p:nvPr/>
          </p:nvSpPr>
          <p:spPr>
            <a:xfrm>
              <a:off x="2760306" y="0"/>
              <a:ext cx="1104122" cy="765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 smtClean="0">
                <a:solidFill>
                  <a:schemeClr val="bg2"/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err="1" smtClean="0">
                  <a:solidFill>
                    <a:schemeClr val="bg2"/>
                  </a:solidFill>
                </a:rPr>
                <a:t>Gjennom</a:t>
              </a:r>
              <a:r>
                <a:rPr lang="en-US" sz="1000" b="1" kern="1200" dirty="0" smtClean="0">
                  <a:solidFill>
                    <a:schemeClr val="bg2"/>
                  </a:solidFill>
                </a:rPr>
                <a:t>-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err="1" smtClean="0">
                  <a:solidFill>
                    <a:schemeClr val="bg2"/>
                  </a:solidFill>
                </a:rPr>
                <a:t>føre</a:t>
              </a:r>
              <a:r>
                <a:rPr lang="en-US" sz="1000" b="1" kern="1200" dirty="0" smtClean="0">
                  <a:solidFill>
                    <a:schemeClr val="bg2"/>
                  </a:solidFill>
                </a:rPr>
                <a:t> </a:t>
              </a:r>
              <a:r>
                <a:rPr lang="en-US" sz="1000" b="1" kern="1200" dirty="0" err="1" smtClean="0">
                  <a:solidFill>
                    <a:schemeClr val="bg2"/>
                  </a:solidFill>
                </a:rPr>
                <a:t>endring</a:t>
              </a:r>
              <a:endParaRPr lang="en-US" sz="1000" b="1" kern="12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35829" y="1041301"/>
            <a:ext cx="2208245" cy="765223"/>
            <a:chOff x="2208245" y="765223"/>
            <a:chExt cx="2208245" cy="765223"/>
          </a:xfrm>
          <a:scene3d>
            <a:camera prst="orthographicFront"/>
            <a:lightRig rig="flat" dir="t"/>
          </a:scene3d>
        </p:grpSpPr>
        <p:sp>
          <p:nvSpPr>
            <p:cNvPr id="20" name="Trapezoid 19"/>
            <p:cNvSpPr/>
            <p:nvPr/>
          </p:nvSpPr>
          <p:spPr>
            <a:xfrm>
              <a:off x="2208245" y="765223"/>
              <a:ext cx="2208245" cy="765223"/>
            </a:xfrm>
            <a:prstGeom prst="trapezoid">
              <a:avLst>
                <a:gd name="adj" fmla="val 72144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209140"/>
                <a:satOff val="-3291"/>
                <a:lumOff val="-628"/>
                <a:alphaOff val="0"/>
              </a:schemeClr>
            </a:fillRef>
            <a:effectRef idx="2">
              <a:schemeClr val="accent2">
                <a:hueOff val="-1209140"/>
                <a:satOff val="-3291"/>
                <a:lumOff val="-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rapezoid 6"/>
            <p:cNvSpPr txBox="1"/>
            <p:nvPr/>
          </p:nvSpPr>
          <p:spPr>
            <a:xfrm>
              <a:off x="2594688" y="765223"/>
              <a:ext cx="1435359" cy="765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dirty="0"/>
                <a:t>Ta initiativ og </a:t>
              </a:r>
              <a:r>
                <a:rPr lang="nb-NO" sz="1200" dirty="0" smtClean="0"/>
                <a:t>se muligheter</a:t>
              </a:r>
              <a:endParaRPr lang="en-US" sz="1200" kern="12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11760" y="1806525"/>
            <a:ext cx="3384375" cy="765223"/>
            <a:chOff x="1584176" y="1530447"/>
            <a:chExt cx="3384375" cy="765223"/>
          </a:xfrm>
          <a:scene3d>
            <a:camera prst="orthographicFront"/>
            <a:lightRig rig="flat" dir="t"/>
          </a:scene3d>
        </p:grpSpPr>
        <p:sp>
          <p:nvSpPr>
            <p:cNvPr id="18" name="Trapezoid 17"/>
            <p:cNvSpPr/>
            <p:nvPr/>
          </p:nvSpPr>
          <p:spPr>
            <a:xfrm>
              <a:off x="1656184" y="1530447"/>
              <a:ext cx="3312367" cy="765223"/>
            </a:xfrm>
            <a:prstGeom prst="trapezoid">
              <a:avLst>
                <a:gd name="adj" fmla="val 72144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2418281"/>
                <a:satOff val="-6582"/>
                <a:lumOff val="-1255"/>
                <a:alphaOff val="0"/>
              </a:schemeClr>
            </a:fillRef>
            <a:effectRef idx="2">
              <a:schemeClr val="accent2">
                <a:hueOff val="-2418281"/>
                <a:satOff val="-6582"/>
                <a:lumOff val="-125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rapezoid 8"/>
            <p:cNvSpPr txBox="1"/>
            <p:nvPr/>
          </p:nvSpPr>
          <p:spPr>
            <a:xfrm>
              <a:off x="1584176" y="1530447"/>
              <a:ext cx="3096344" cy="765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1" algn="ctr"/>
              <a:r>
                <a:rPr lang="nb-NO" sz="1200" dirty="0" smtClean="0"/>
                <a:t>Innsikt </a:t>
              </a:r>
              <a:r>
                <a:rPr lang="nb-NO" sz="1200" dirty="0"/>
                <a:t>i dagens teknologiske plattformer og </a:t>
              </a:r>
              <a:r>
                <a:rPr lang="nb-NO" sz="1200" dirty="0" smtClean="0"/>
                <a:t>verktøy, forståelse</a:t>
              </a:r>
              <a:r>
                <a:rPr lang="nb-NO" dirty="0" smtClean="0"/>
                <a:t> </a:t>
              </a:r>
              <a:r>
                <a:rPr lang="nb-NO" sz="1200" dirty="0"/>
                <a:t>for nye trender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31706" y="2571749"/>
            <a:ext cx="4416490" cy="765223"/>
            <a:chOff x="1104122" y="2295671"/>
            <a:chExt cx="4416490" cy="765223"/>
          </a:xfrm>
          <a:scene3d>
            <a:camera prst="orthographicFront"/>
            <a:lightRig rig="flat" dir="t"/>
          </a:scene3d>
        </p:grpSpPr>
        <p:sp>
          <p:nvSpPr>
            <p:cNvPr id="16" name="Trapezoid 15"/>
            <p:cNvSpPr/>
            <p:nvPr/>
          </p:nvSpPr>
          <p:spPr>
            <a:xfrm>
              <a:off x="1104122" y="2295671"/>
              <a:ext cx="4416490" cy="765223"/>
            </a:xfrm>
            <a:prstGeom prst="trapezoid">
              <a:avLst>
                <a:gd name="adj" fmla="val 72144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3627421"/>
                <a:satOff val="-9873"/>
                <a:lumOff val="-1883"/>
                <a:alphaOff val="0"/>
              </a:schemeClr>
            </a:fillRef>
            <a:effectRef idx="2">
              <a:schemeClr val="accent2">
                <a:hueOff val="-3627421"/>
                <a:satOff val="-9873"/>
                <a:lumOff val="-1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rapezoid 10"/>
            <p:cNvSpPr txBox="1"/>
            <p:nvPr/>
          </p:nvSpPr>
          <p:spPr>
            <a:xfrm>
              <a:off x="1584177" y="2295671"/>
              <a:ext cx="3384374" cy="765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dirty="0"/>
                <a:t>Samarbeide med andre medarbeidere gjennom digitale </a:t>
              </a:r>
              <a:r>
                <a:rPr lang="nb-NO" sz="1200" dirty="0" smtClean="0"/>
                <a:t>løsninger: Skype, </a:t>
              </a:r>
              <a:r>
                <a:rPr lang="nb-NO" sz="1200" dirty="0" err="1" smtClean="0"/>
                <a:t>samskriving</a:t>
              </a:r>
              <a:r>
                <a:rPr lang="nb-NO" sz="1200" dirty="0" smtClean="0"/>
                <a:t>, prosjektverktøy</a:t>
              </a:r>
              <a:endParaRPr lang="en-US" sz="1200" kern="12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79645" y="3336973"/>
            <a:ext cx="5520613" cy="765223"/>
            <a:chOff x="552061" y="3060895"/>
            <a:chExt cx="5520613" cy="765223"/>
          </a:xfrm>
          <a:scene3d>
            <a:camera prst="orthographicFront"/>
            <a:lightRig rig="flat" dir="t"/>
          </a:scene3d>
        </p:grpSpPr>
        <p:sp>
          <p:nvSpPr>
            <p:cNvPr id="14" name="Trapezoid 13"/>
            <p:cNvSpPr/>
            <p:nvPr/>
          </p:nvSpPr>
          <p:spPr>
            <a:xfrm>
              <a:off x="552061" y="3060895"/>
              <a:ext cx="5520613" cy="765223"/>
            </a:xfrm>
            <a:prstGeom prst="trapezoid">
              <a:avLst>
                <a:gd name="adj" fmla="val 72144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4836562"/>
                <a:satOff val="-13164"/>
                <a:lumOff val="-2510"/>
                <a:alphaOff val="0"/>
              </a:schemeClr>
            </a:fillRef>
            <a:effectRef idx="2">
              <a:schemeClr val="accent2">
                <a:hueOff val="-4836562"/>
                <a:satOff val="-13164"/>
                <a:lumOff val="-251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rapezoid 12"/>
            <p:cNvSpPr txBox="1"/>
            <p:nvPr/>
          </p:nvSpPr>
          <p:spPr>
            <a:xfrm>
              <a:off x="1159328" y="3060895"/>
              <a:ext cx="4361284" cy="765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/>
              <a:r>
                <a:rPr lang="nb-NO" sz="1200" dirty="0"/>
                <a:t>Finne og gjenbruke </a:t>
              </a:r>
              <a:r>
                <a:rPr lang="nb-NO" sz="1200" dirty="0" smtClean="0"/>
                <a:t>informasjon, være kildekritisk, sikker </a:t>
              </a:r>
              <a:r>
                <a:rPr lang="nb-NO" sz="1200" dirty="0"/>
                <a:t>atferd på </a:t>
              </a:r>
              <a:r>
                <a:rPr lang="nb-NO" sz="1200" dirty="0" smtClean="0"/>
                <a:t>internett, kjenne </a:t>
              </a:r>
              <a:r>
                <a:rPr lang="nb-NO" sz="1200" dirty="0"/>
                <a:t>krav til beskyttelse av informasjon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27584" y="4102198"/>
            <a:ext cx="6624735" cy="765223"/>
            <a:chOff x="0" y="3826120"/>
            <a:chExt cx="6624735" cy="765223"/>
          </a:xfrm>
          <a:scene3d>
            <a:camera prst="orthographicFront"/>
            <a:lightRig rig="flat" dir="t"/>
          </a:scene3d>
        </p:grpSpPr>
        <p:sp>
          <p:nvSpPr>
            <p:cNvPr id="12" name="Trapezoid 11"/>
            <p:cNvSpPr/>
            <p:nvPr/>
          </p:nvSpPr>
          <p:spPr>
            <a:xfrm>
              <a:off x="0" y="3826120"/>
              <a:ext cx="6624735" cy="765223"/>
            </a:xfrm>
            <a:prstGeom prst="trapezoid">
              <a:avLst>
                <a:gd name="adj" fmla="val 72144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6045702"/>
                <a:satOff val="-16455"/>
                <a:lumOff val="-3138"/>
                <a:alphaOff val="0"/>
              </a:schemeClr>
            </a:fillRef>
            <a:effectRef idx="2">
              <a:schemeClr val="accent2">
                <a:hueOff val="-6045702"/>
                <a:satOff val="-16455"/>
                <a:lumOff val="-313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rapezoid 14"/>
            <p:cNvSpPr txBox="1"/>
            <p:nvPr/>
          </p:nvSpPr>
          <p:spPr>
            <a:xfrm>
              <a:off x="1159328" y="3826120"/>
              <a:ext cx="4306078" cy="765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/>
              <a:r>
                <a:rPr lang="nb-NO" sz="1200" dirty="0"/>
                <a:t>Ta i bruk egnede verktøy til </a:t>
              </a:r>
              <a:r>
                <a:rPr lang="nb-NO" sz="1200" dirty="0" smtClean="0"/>
                <a:t>oppgaveløsning, mestre grunnleggende verktøy </a:t>
              </a:r>
              <a:endParaRPr lang="nb-NO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749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627534"/>
            <a:ext cx="7149480" cy="489701"/>
          </a:xfrm>
        </p:spPr>
        <p:txBody>
          <a:bodyPr/>
          <a:lstStyle/>
          <a:p>
            <a:r>
              <a:rPr lang="nb-NO" dirty="0" smtClean="0"/>
              <a:t>Etablering av </a:t>
            </a:r>
            <a:r>
              <a:rPr lang="nb-NO" dirty="0" err="1" smtClean="0"/>
              <a:t>kjerneteam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graphicFrame>
        <p:nvGraphicFramePr>
          <p:cNvPr id="10" name="Plassholder for innhol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785905"/>
              </p:ext>
            </p:extLst>
          </p:nvPr>
        </p:nvGraphicFramePr>
        <p:xfrm>
          <a:off x="683568" y="1131590"/>
          <a:ext cx="7920880" cy="3548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530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Digital kompetanse: Tre ulike spor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189694"/>
              </p:ext>
            </p:extLst>
          </p:nvPr>
        </p:nvGraphicFramePr>
        <p:xfrm>
          <a:off x="899592" y="1501661"/>
          <a:ext cx="7632848" cy="291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41884" y="1501661"/>
            <a:ext cx="699392" cy="29162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b-NO" dirty="0" smtClean="0"/>
              <a:t>BEVISSTGJØRING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09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Summespørsmål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b-NO" dirty="0" smtClean="0"/>
              <a:t>Hvilke tiltak ser DU at vi trenger for å heve den digitale kompetansen ved UiB?</a:t>
            </a:r>
          </a:p>
          <a:p>
            <a:pPr marL="0" lvl="0" indent="0">
              <a:buNone/>
            </a:pPr>
            <a:r>
              <a:rPr lang="nb-NO" dirty="0" smtClean="0"/>
              <a:t>__________________________________________</a:t>
            </a:r>
          </a:p>
          <a:p>
            <a:pPr marL="0" lvl="0" indent="0">
              <a:buNone/>
            </a:pPr>
            <a:endParaRPr lang="nb-NO" dirty="0"/>
          </a:p>
          <a:p>
            <a:pPr lvl="0"/>
            <a:r>
              <a:rPr lang="nb-NO" dirty="0" smtClean="0"/>
              <a:t>Hvordan kan digitalisering påvirke arbeidsmiljøet på din avdeling? ..og på UiB generelt?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912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Universitetet i Bergen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294" y="4371950"/>
            <a:ext cx="51060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1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6800" y="183723"/>
            <a:ext cx="7149480" cy="489701"/>
          </a:xfrm>
          <a:solidFill>
            <a:schemeClr val="tx1"/>
          </a:solidFill>
        </p:spPr>
        <p:txBody>
          <a:bodyPr/>
          <a:lstStyle/>
          <a:p>
            <a:r>
              <a:rPr lang="nb-NO" sz="2000" dirty="0" smtClean="0"/>
              <a:t>Nordmenn er i verdenstoppen som digitale forbrukere…</a:t>
            </a:r>
            <a:endParaRPr lang="nb-NO" sz="2000" dirty="0"/>
          </a:p>
        </p:txBody>
      </p:sp>
      <p:pic>
        <p:nvPicPr>
          <p:cNvPr id="7" name="Picture 2" descr="Image result for digital networking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55" y="1203598"/>
            <a:ext cx="358366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683" y="673424"/>
            <a:ext cx="2453072" cy="417231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339" y="1059582"/>
            <a:ext cx="982942" cy="98294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5"/>
          <a:srcRect r="56261"/>
          <a:stretch/>
        </p:blipFill>
        <p:spPr>
          <a:xfrm>
            <a:off x="693092" y="2042524"/>
            <a:ext cx="1573435" cy="774576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339" y="2822359"/>
            <a:ext cx="858753" cy="644065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 rotWithShape="1">
          <a:blip r:embed="rId7"/>
          <a:srcRect l="52634" t="26739" b="32554"/>
          <a:stretch/>
        </p:blipFill>
        <p:spPr>
          <a:xfrm>
            <a:off x="693092" y="3580206"/>
            <a:ext cx="1575232" cy="61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1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..men hvordan står det til på jobb?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pic>
        <p:nvPicPr>
          <p:cNvPr id="8194" name="Picture 2" descr="Image result for not paperle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085" y="1455738"/>
            <a:ext cx="5188629" cy="29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47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9139" y="783978"/>
            <a:ext cx="2492035" cy="333906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>
            <a:bevelT w="260350" h="50800" prst="softRound"/>
            <a:bevelB prst="softRound"/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4722">
            <a:off x="5273734" y="783276"/>
            <a:ext cx="2755130" cy="388744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>
            <a:bevelT w="203200" h="50800" prst="softRound"/>
          </a:sp3d>
        </p:spPr>
      </p:pic>
    </p:spTree>
    <p:extLst>
      <p:ext uri="{BB962C8B-B14F-4D97-AF65-F5344CB8AC3E}">
        <p14:creationId xmlns:p14="http://schemas.microsoft.com/office/powerpoint/2010/main" val="24965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3754904" y="267494"/>
            <a:ext cx="396044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3900" dirty="0" smtClean="0">
                <a:solidFill>
                  <a:schemeClr val="accent2"/>
                </a:solidFill>
              </a:rPr>
              <a:t>?</a:t>
            </a:r>
            <a:endParaRPr lang="nb-NO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6</a:t>
            </a:fld>
            <a:endParaRPr lang="nb-NO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79624839"/>
              </p:ext>
            </p:extLst>
          </p:nvPr>
        </p:nvGraphicFramePr>
        <p:xfrm>
          <a:off x="1115616" y="843558"/>
          <a:ext cx="66243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247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755576" y="586591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Digital dømmekraft	</a:t>
            </a:r>
            <a:r>
              <a:rPr lang="nb-NO" b="1" dirty="0" smtClean="0"/>
              <a:t>Medieforståelse</a:t>
            </a:r>
            <a:r>
              <a:rPr lang="nb-NO" b="1" dirty="0"/>
              <a:t>	Verktøyskompetanse</a:t>
            </a:r>
          </a:p>
          <a:p>
            <a:r>
              <a:rPr lang="nb-NO" b="1" dirty="0"/>
              <a:t>	</a:t>
            </a:r>
          </a:p>
          <a:p>
            <a:r>
              <a:rPr lang="nb-NO" b="1" dirty="0" smtClean="0"/>
              <a:t>Problemløsning</a:t>
            </a:r>
            <a:r>
              <a:rPr lang="nb-NO" b="1" dirty="0"/>
              <a:t>	</a:t>
            </a:r>
            <a:r>
              <a:rPr lang="nb-NO" b="1" dirty="0" smtClean="0"/>
              <a:t>       Digitale </a:t>
            </a:r>
            <a:r>
              <a:rPr lang="nb-NO" b="1" dirty="0"/>
              <a:t>ferdigheter		</a:t>
            </a:r>
            <a:r>
              <a:rPr lang="nb-NO" b="1" dirty="0" smtClean="0"/>
              <a:t>Dataforståelse</a:t>
            </a:r>
          </a:p>
          <a:p>
            <a:endParaRPr lang="nb-NO" b="1" dirty="0" smtClean="0"/>
          </a:p>
          <a:p>
            <a:r>
              <a:rPr lang="nb-NO" b="1" dirty="0"/>
              <a:t>	</a:t>
            </a:r>
            <a:r>
              <a:rPr lang="nb-NO" b="1" dirty="0" smtClean="0"/>
              <a:t>Etikk</a:t>
            </a:r>
            <a:r>
              <a:rPr lang="nb-NO" b="1" dirty="0"/>
              <a:t>	 Informasjonsforståelse 	</a:t>
            </a:r>
            <a:r>
              <a:rPr lang="nb-NO" b="1" dirty="0" smtClean="0"/>
              <a:t>Sikkerhet</a:t>
            </a:r>
            <a:br>
              <a:rPr lang="nb-NO" b="1" dirty="0" smtClean="0"/>
            </a:br>
            <a:r>
              <a:rPr lang="nb-NO" b="1" dirty="0" smtClean="0"/>
              <a:t>	</a:t>
            </a:r>
          </a:p>
          <a:p>
            <a:r>
              <a:rPr lang="nb-NO" b="1" dirty="0" smtClean="0"/>
              <a:t>	Personvern	</a:t>
            </a:r>
            <a:r>
              <a:rPr lang="nb-NO" b="1" dirty="0"/>
              <a:t> Digital læring</a:t>
            </a:r>
            <a:endParaRPr lang="nb-NO" b="1" dirty="0" smtClean="0"/>
          </a:p>
          <a:p>
            <a:endParaRPr lang="nb-NO" b="1" dirty="0"/>
          </a:p>
          <a:p>
            <a:r>
              <a:rPr lang="nb-NO" b="1" dirty="0"/>
              <a:t>Digital kompetanse 	</a:t>
            </a:r>
            <a:r>
              <a:rPr lang="nb-NO" b="1" dirty="0" smtClean="0"/>
              <a:t>Deltakelse      </a:t>
            </a:r>
            <a:r>
              <a:rPr lang="nb-NO" b="1" dirty="0"/>
              <a:t>Digital </a:t>
            </a:r>
            <a:r>
              <a:rPr lang="nb-NO" b="1" dirty="0" smtClean="0"/>
              <a:t>undervisning</a:t>
            </a:r>
          </a:p>
          <a:p>
            <a:endParaRPr lang="nb-NO" b="1" dirty="0"/>
          </a:p>
          <a:p>
            <a:r>
              <a:rPr lang="nb-NO" b="1" dirty="0"/>
              <a:t>Digital </a:t>
            </a:r>
            <a:r>
              <a:rPr lang="nb-NO" b="1" dirty="0" smtClean="0"/>
              <a:t>kommunikasjon	 </a:t>
            </a:r>
            <a:r>
              <a:rPr lang="nb-NO" b="1" dirty="0"/>
              <a:t>Digitalt </a:t>
            </a:r>
            <a:r>
              <a:rPr lang="nb-NO" b="1" dirty="0" smtClean="0"/>
              <a:t>samarbeid</a:t>
            </a:r>
            <a:endParaRPr lang="nb-NO" b="1" dirty="0"/>
          </a:p>
          <a:p>
            <a:endParaRPr lang="nb-NO" b="1" dirty="0" smtClean="0"/>
          </a:p>
          <a:p>
            <a:r>
              <a:rPr lang="nb-NO" b="1" dirty="0"/>
              <a:t>	</a:t>
            </a:r>
            <a:r>
              <a:rPr lang="nb-NO" b="1" dirty="0" smtClean="0"/>
              <a:t>Digitale prosesser		 Digital </a:t>
            </a:r>
            <a:r>
              <a:rPr lang="nb-NO" b="1" dirty="0"/>
              <a:t>identitet	</a:t>
            </a:r>
            <a:endParaRPr lang="nb-NO" b="1" dirty="0" smtClean="0"/>
          </a:p>
          <a:p>
            <a:r>
              <a:rPr lang="nb-NO" b="1" dirty="0"/>
              <a:t>	</a:t>
            </a:r>
            <a:r>
              <a:rPr lang="nb-NO" b="1" dirty="0" smtClean="0"/>
              <a:t>		Digital </a:t>
            </a:r>
            <a:r>
              <a:rPr lang="nb-NO" b="1" dirty="0"/>
              <a:t>innovasjon		</a:t>
            </a:r>
          </a:p>
        </p:txBody>
      </p:sp>
    </p:spTree>
    <p:extLst>
      <p:ext uri="{BB962C8B-B14F-4D97-AF65-F5344CB8AC3E}">
        <p14:creationId xmlns:p14="http://schemas.microsoft.com/office/powerpoint/2010/main" val="7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Digitalisering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8</a:t>
            </a:fld>
            <a:endParaRPr lang="nb-NO" dirty="0"/>
          </a:p>
        </p:txBody>
      </p:sp>
      <p:pic>
        <p:nvPicPr>
          <p:cNvPr id="1026" name="Picture 2" descr="Image result for t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91630"/>
            <a:ext cx="2951976" cy="295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5596" y="1460024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Digitalisering handler om å bruke teknologi til å fornye, forenkle og forbedre. Det handler om å tilby nye og bedre tjenester, som er enkle å bruke, effektive, og pålitelige. Digitalisering legger til rette for økt verdiskaping og innovasjon, og kan bidra til å øke produktiviteten i både privat og offentlig </a:t>
            </a:r>
            <a:r>
              <a:rPr lang="nb-NO" dirty="0" smtClean="0"/>
              <a:t>sektor </a:t>
            </a:r>
            <a:r>
              <a:rPr lang="nb-NO" sz="1100" dirty="0" smtClean="0"/>
              <a:t>(digitaliseringsrundskrivet)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14190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jisc.ac.uk/sites/default/files/digital-capability-model-wid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6" r="15549"/>
          <a:stretch/>
        </p:blipFill>
        <p:spPr bwMode="auto">
          <a:xfrm>
            <a:off x="2051720" y="339502"/>
            <a:ext cx="4822683" cy="421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/>
          <p:cNvSpPr/>
          <p:nvPr/>
        </p:nvSpPr>
        <p:spPr>
          <a:xfrm>
            <a:off x="969747" y="4371443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Digital capabilities framework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©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Jisc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and Helen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Beetham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5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iB_norsk_rød-gen">
  <a:themeElements>
    <a:clrScheme name="UiB fargepalett">
      <a:dk1>
        <a:sysClr val="windowText" lastClr="000000"/>
      </a:dk1>
      <a:lt1>
        <a:srgbClr val="FFFFFF"/>
      </a:lt1>
      <a:dk2>
        <a:srgbClr val="716657"/>
      </a:dk2>
      <a:lt2>
        <a:srgbClr val="F5F5F5"/>
      </a:lt2>
      <a:accent1>
        <a:srgbClr val="DB3F3D"/>
      </a:accent1>
      <a:accent2>
        <a:srgbClr val="4EA0B7"/>
      </a:accent2>
      <a:accent3>
        <a:srgbClr val="789A5B"/>
      </a:accent3>
      <a:accent4>
        <a:srgbClr val="CDAB3F"/>
      </a:accent4>
      <a:accent5>
        <a:srgbClr val="705686"/>
      </a:accent5>
      <a:accent6>
        <a:srgbClr val="847268"/>
      </a:accent6>
      <a:hlink>
        <a:srgbClr val="4EA0B7"/>
      </a:hlink>
      <a:folHlink>
        <a:srgbClr val="004C70"/>
      </a:folHlink>
    </a:clrScheme>
    <a:fontScheme name="UiB Maler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UiB_norsk_rød-gen.potx</Template>
  <TotalTime>7166</TotalTime>
  <Words>422</Words>
  <Application>Microsoft Office PowerPoint</Application>
  <PresentationFormat>Skjermfremvisning (16:9)</PresentationFormat>
  <Paragraphs>117</Paragraphs>
  <Slides>18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3" baseType="lpstr">
      <vt:lpstr>Arial</vt:lpstr>
      <vt:lpstr>Calibri</vt:lpstr>
      <vt:lpstr>Myriad Pro</vt:lpstr>
      <vt:lpstr>Times New Roman</vt:lpstr>
      <vt:lpstr>UiB_norsk_rød-gen</vt:lpstr>
      <vt:lpstr>Digitalisering og digital kompetanse </vt:lpstr>
      <vt:lpstr>Nordmenn er i verdenstoppen som digitale forbrukere…</vt:lpstr>
      <vt:lpstr>..men hvordan står det til på jobb?</vt:lpstr>
      <vt:lpstr>PowerPoint-presentasjon</vt:lpstr>
      <vt:lpstr>PowerPoint-presentasjon</vt:lpstr>
      <vt:lpstr>PowerPoint-presentasjon</vt:lpstr>
      <vt:lpstr>PowerPoint-presentasjon</vt:lpstr>
      <vt:lpstr>Digitalisering</vt:lpstr>
      <vt:lpstr>PowerPoint-presentasjon</vt:lpstr>
      <vt:lpstr>PowerPoint-presentasjon</vt:lpstr>
      <vt:lpstr>Myter om digitalisering…</vt:lpstr>
      <vt:lpstr>Brukerstyrt utvikling</vt:lpstr>
      <vt:lpstr>PowerPoint-presentasjon</vt:lpstr>
      <vt:lpstr>PowerPoint-presentasjon</vt:lpstr>
      <vt:lpstr>Etablering av kjerneteam</vt:lpstr>
      <vt:lpstr>Digital kompetanse: Tre ulike spor</vt:lpstr>
      <vt:lpstr>Summespørsmål</vt:lpstr>
      <vt:lpstr>PowerPoint-presentasjon</vt:lpstr>
    </vt:vector>
  </TitlesOfParts>
  <Company>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Trine Steensæth</cp:lastModifiedBy>
  <cp:revision>466</cp:revision>
  <cp:lastPrinted>2017-10-24T11:45:08Z</cp:lastPrinted>
  <dcterms:created xsi:type="dcterms:W3CDTF">2015-10-30T09:38:42Z</dcterms:created>
  <dcterms:modified xsi:type="dcterms:W3CDTF">2017-10-26T09:18:36Z</dcterms:modified>
</cp:coreProperties>
</file>