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63" r:id="rId2"/>
    <p:sldId id="273" r:id="rId3"/>
    <p:sldId id="308" r:id="rId4"/>
    <p:sldId id="337" r:id="rId5"/>
    <p:sldId id="309" r:id="rId6"/>
    <p:sldId id="298" r:id="rId7"/>
    <p:sldId id="300" r:id="rId8"/>
    <p:sldId id="272" r:id="rId9"/>
    <p:sldId id="301" r:id="rId10"/>
    <p:sldId id="302" r:id="rId11"/>
    <p:sldId id="303" r:id="rId12"/>
    <p:sldId id="310" r:id="rId13"/>
    <p:sldId id="311" r:id="rId14"/>
    <p:sldId id="314" r:id="rId15"/>
    <p:sldId id="319" r:id="rId16"/>
    <p:sldId id="329" r:id="rId17"/>
    <p:sldId id="320" r:id="rId18"/>
    <p:sldId id="315" r:id="rId19"/>
    <p:sldId id="327" r:id="rId20"/>
    <p:sldId id="334" r:id="rId21"/>
    <p:sldId id="336" r:id="rId22"/>
    <p:sldId id="335" r:id="rId23"/>
    <p:sldId id="332" r:id="rId24"/>
    <p:sldId id="313" r:id="rId25"/>
    <p:sldId id="331" r:id="rId26"/>
    <p:sldId id="330" r:id="rId27"/>
    <p:sldId id="333" r:id="rId28"/>
    <p:sldId id="326" r:id="rId29"/>
    <p:sldId id="321" r:id="rId30"/>
    <p:sldId id="323" r:id="rId31"/>
    <p:sldId id="340" r:id="rId32"/>
    <p:sldId id="328" r:id="rId33"/>
    <p:sldId id="338" r:id="rId34"/>
    <p:sldId id="324" r:id="rId35"/>
    <p:sldId id="316" r:id="rId36"/>
    <p:sldId id="317" r:id="rId37"/>
    <p:sldId id="339" r:id="rId38"/>
    <p:sldId id="318" r:id="rId39"/>
    <p:sldId id="257" r:id="rId40"/>
    <p:sldId id="261" r:id="rId41"/>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8ACF6A10-BF9C-4111-8906-7AFB24F1911E}">
          <p14:sldIdLst>
            <p14:sldId id="263"/>
            <p14:sldId id="273"/>
            <p14:sldId id="308"/>
            <p14:sldId id="337"/>
            <p14:sldId id="309"/>
            <p14:sldId id="298"/>
            <p14:sldId id="300"/>
            <p14:sldId id="272"/>
            <p14:sldId id="301"/>
            <p14:sldId id="302"/>
            <p14:sldId id="303"/>
            <p14:sldId id="310"/>
            <p14:sldId id="311"/>
            <p14:sldId id="314"/>
            <p14:sldId id="319"/>
            <p14:sldId id="329"/>
            <p14:sldId id="320"/>
            <p14:sldId id="315"/>
            <p14:sldId id="327"/>
            <p14:sldId id="334"/>
            <p14:sldId id="336"/>
            <p14:sldId id="335"/>
            <p14:sldId id="332"/>
            <p14:sldId id="313"/>
            <p14:sldId id="331"/>
            <p14:sldId id="330"/>
            <p14:sldId id="333"/>
            <p14:sldId id="326"/>
            <p14:sldId id="321"/>
            <p14:sldId id="323"/>
            <p14:sldId id="340"/>
            <p14:sldId id="328"/>
            <p14:sldId id="338"/>
            <p14:sldId id="324"/>
            <p14:sldId id="316"/>
            <p14:sldId id="317"/>
            <p14:sldId id="339"/>
            <p14:sldId id="318"/>
            <p14:sldId id="257"/>
            <p14:sldId id="26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D29"/>
    <a:srgbClr val="5FAFC7"/>
    <a:srgbClr val="E54F46"/>
    <a:srgbClr val="E44E46"/>
    <a:srgbClr val="E65343"/>
    <a:srgbClr val="DB3F3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8" autoAdjust="0"/>
    <p:restoredTop sz="66901" autoAdjust="0"/>
  </p:normalViewPr>
  <p:slideViewPr>
    <p:cSldViewPr>
      <p:cViewPr varScale="1">
        <p:scale>
          <a:sx n="75" d="100"/>
          <a:sy n="75" d="100"/>
        </p:scale>
        <p:origin x="-1944" y="-96"/>
      </p:cViewPr>
      <p:guideLst>
        <p:guide orient="horz" pos="2160"/>
        <p:guide pos="2880"/>
      </p:guideLst>
    </p:cSldViewPr>
  </p:slideViewPr>
  <p:outlineViewPr>
    <p:cViewPr>
      <p:scale>
        <a:sx n="33" d="100"/>
        <a:sy n="33" d="100"/>
      </p:scale>
      <p:origin x="0" y="5598"/>
    </p:cViewPr>
  </p:outlineViewPr>
  <p:notesTextViewPr>
    <p:cViewPr>
      <p:scale>
        <a:sx n="3" d="2"/>
        <a:sy n="3" d="2"/>
      </p:scale>
      <p:origin x="0" y="0"/>
    </p:cViewPr>
  </p:notesTextViewPr>
  <p:sorterViewPr>
    <p:cViewPr>
      <p:scale>
        <a:sx n="66" d="100"/>
        <a:sy n="66" d="100"/>
      </p:scale>
      <p:origin x="0" y="0"/>
    </p:cViewPr>
  </p:sorterViewPr>
  <p:notesViewPr>
    <p:cSldViewPr>
      <p:cViewPr>
        <p:scale>
          <a:sx n="80" d="100"/>
          <a:sy n="80" d="100"/>
        </p:scale>
        <p:origin x="-3276"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18C4BE-8FC1-4F5E-A49E-8C0118028809}" type="doc">
      <dgm:prSet loTypeId="urn:microsoft.com/office/officeart/2005/8/layout/chevron1" loCatId="process" qsTypeId="urn:microsoft.com/office/officeart/2005/8/quickstyle/3d5" qsCatId="3D" csTypeId="urn:microsoft.com/office/officeart/2005/8/colors/accent1_2" csCatId="accent1" phldr="1"/>
      <dgm:spPr/>
    </dgm:pt>
    <dgm:pt modelId="{6C55084F-8CBA-4678-BAC6-4793DEF53F5E}">
      <dgm:prSet phldrT="[Text]"/>
      <dgm:spPr>
        <a:solidFill>
          <a:srgbClr val="0070C0"/>
        </a:solidFill>
      </dgm:spPr>
      <dgm:t>
        <a:bodyPr/>
        <a:lstStyle/>
        <a:p>
          <a:r>
            <a:rPr lang="nb-NO" dirty="0" smtClean="0"/>
            <a:t>Opprette/ behandle data i FS</a:t>
          </a:r>
          <a:endParaRPr lang="nb-NO" dirty="0"/>
        </a:p>
      </dgm:t>
    </dgm:pt>
    <dgm:pt modelId="{457DD1F2-9449-4E12-B9D9-095FE7D9DC94}" type="parTrans" cxnId="{9B73CD78-F941-4F0C-ACC2-B7A81198B645}">
      <dgm:prSet/>
      <dgm:spPr/>
      <dgm:t>
        <a:bodyPr/>
        <a:lstStyle/>
        <a:p>
          <a:endParaRPr lang="nb-NO"/>
        </a:p>
      </dgm:t>
    </dgm:pt>
    <dgm:pt modelId="{4AF1B639-8595-495D-96C9-9CE69B805513}" type="sibTrans" cxnId="{9B73CD78-F941-4F0C-ACC2-B7A81198B645}">
      <dgm:prSet/>
      <dgm:spPr/>
      <dgm:t>
        <a:bodyPr/>
        <a:lstStyle/>
        <a:p>
          <a:endParaRPr lang="nb-NO"/>
        </a:p>
      </dgm:t>
    </dgm:pt>
    <dgm:pt modelId="{C650F0A5-6FD1-4CBE-A32B-21FB10A05792}" type="pres">
      <dgm:prSet presAssocID="{2B18C4BE-8FC1-4F5E-A49E-8C0118028809}" presName="Name0" presStyleCnt="0">
        <dgm:presLayoutVars>
          <dgm:dir/>
          <dgm:animLvl val="lvl"/>
          <dgm:resizeHandles val="exact"/>
        </dgm:presLayoutVars>
      </dgm:prSet>
      <dgm:spPr/>
    </dgm:pt>
    <dgm:pt modelId="{6A35E6CB-E1C3-4C3D-B653-9EBF3B54E332}" type="pres">
      <dgm:prSet presAssocID="{6C55084F-8CBA-4678-BAC6-4793DEF53F5E}" presName="parTxOnly" presStyleLbl="node1" presStyleIdx="0" presStyleCnt="1">
        <dgm:presLayoutVars>
          <dgm:chMax val="0"/>
          <dgm:chPref val="0"/>
          <dgm:bulletEnabled val="1"/>
        </dgm:presLayoutVars>
      </dgm:prSet>
      <dgm:spPr/>
      <dgm:t>
        <a:bodyPr/>
        <a:lstStyle/>
        <a:p>
          <a:endParaRPr lang="nb-NO"/>
        </a:p>
      </dgm:t>
    </dgm:pt>
  </dgm:ptLst>
  <dgm:cxnLst>
    <dgm:cxn modelId="{9B73CD78-F941-4F0C-ACC2-B7A81198B645}" srcId="{2B18C4BE-8FC1-4F5E-A49E-8C0118028809}" destId="{6C55084F-8CBA-4678-BAC6-4793DEF53F5E}" srcOrd="0" destOrd="0" parTransId="{457DD1F2-9449-4E12-B9D9-095FE7D9DC94}" sibTransId="{4AF1B639-8595-495D-96C9-9CE69B805513}"/>
    <dgm:cxn modelId="{9EA88ECF-A918-4308-8183-D7126147AB0F}" type="presOf" srcId="{6C55084F-8CBA-4678-BAC6-4793DEF53F5E}" destId="{6A35E6CB-E1C3-4C3D-B653-9EBF3B54E332}" srcOrd="0" destOrd="0" presId="urn:microsoft.com/office/officeart/2005/8/layout/chevron1"/>
    <dgm:cxn modelId="{D009B51C-0FFF-43FE-9869-90496516C0AA}" type="presOf" srcId="{2B18C4BE-8FC1-4F5E-A49E-8C0118028809}" destId="{C650F0A5-6FD1-4CBE-A32B-21FB10A05792}" srcOrd="0" destOrd="0" presId="urn:microsoft.com/office/officeart/2005/8/layout/chevron1"/>
    <dgm:cxn modelId="{A6001B30-8BA1-415C-B65E-293DD8528344}" type="presParOf" srcId="{C650F0A5-6FD1-4CBE-A32B-21FB10A05792}" destId="{6A35E6CB-E1C3-4C3D-B653-9EBF3B54E332}"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18C4BE-8FC1-4F5E-A49E-8C0118028809}" type="doc">
      <dgm:prSet loTypeId="urn:microsoft.com/office/officeart/2005/8/layout/chevron1" loCatId="process" qsTypeId="urn:microsoft.com/office/officeart/2005/8/quickstyle/3d5" qsCatId="3D" csTypeId="urn:microsoft.com/office/officeart/2005/8/colors/accent1_2" csCatId="accent1" phldr="1"/>
      <dgm:spPr/>
    </dgm:pt>
    <dgm:pt modelId="{6C55084F-8CBA-4678-BAC6-4793DEF53F5E}">
      <dgm:prSet phldrT="[Text]"/>
      <dgm:spPr>
        <a:solidFill>
          <a:srgbClr val="00B050"/>
        </a:solidFill>
      </dgm:spPr>
      <dgm:t>
        <a:bodyPr/>
        <a:lstStyle/>
        <a:p>
          <a:r>
            <a:rPr lang="nb-NO" dirty="0" smtClean="0"/>
            <a:t>Importere data til TP</a:t>
          </a:r>
          <a:endParaRPr lang="nb-NO" dirty="0"/>
        </a:p>
      </dgm:t>
    </dgm:pt>
    <dgm:pt modelId="{457DD1F2-9449-4E12-B9D9-095FE7D9DC94}" type="parTrans" cxnId="{9B73CD78-F941-4F0C-ACC2-B7A81198B645}">
      <dgm:prSet/>
      <dgm:spPr/>
      <dgm:t>
        <a:bodyPr/>
        <a:lstStyle/>
        <a:p>
          <a:endParaRPr lang="nb-NO"/>
        </a:p>
      </dgm:t>
    </dgm:pt>
    <dgm:pt modelId="{4AF1B639-8595-495D-96C9-9CE69B805513}" type="sibTrans" cxnId="{9B73CD78-F941-4F0C-ACC2-B7A81198B645}">
      <dgm:prSet/>
      <dgm:spPr/>
      <dgm:t>
        <a:bodyPr/>
        <a:lstStyle/>
        <a:p>
          <a:endParaRPr lang="nb-NO"/>
        </a:p>
      </dgm:t>
    </dgm:pt>
    <dgm:pt modelId="{C650F0A5-6FD1-4CBE-A32B-21FB10A05792}" type="pres">
      <dgm:prSet presAssocID="{2B18C4BE-8FC1-4F5E-A49E-8C0118028809}" presName="Name0" presStyleCnt="0">
        <dgm:presLayoutVars>
          <dgm:dir/>
          <dgm:animLvl val="lvl"/>
          <dgm:resizeHandles val="exact"/>
        </dgm:presLayoutVars>
      </dgm:prSet>
      <dgm:spPr/>
    </dgm:pt>
    <dgm:pt modelId="{6A35E6CB-E1C3-4C3D-B653-9EBF3B54E332}" type="pres">
      <dgm:prSet presAssocID="{6C55084F-8CBA-4678-BAC6-4793DEF53F5E}" presName="parTxOnly" presStyleLbl="node1" presStyleIdx="0" presStyleCnt="1">
        <dgm:presLayoutVars>
          <dgm:chMax val="0"/>
          <dgm:chPref val="0"/>
          <dgm:bulletEnabled val="1"/>
        </dgm:presLayoutVars>
      </dgm:prSet>
      <dgm:spPr/>
      <dgm:t>
        <a:bodyPr/>
        <a:lstStyle/>
        <a:p>
          <a:endParaRPr lang="nb-NO"/>
        </a:p>
      </dgm:t>
    </dgm:pt>
  </dgm:ptLst>
  <dgm:cxnLst>
    <dgm:cxn modelId="{9B73CD78-F941-4F0C-ACC2-B7A81198B645}" srcId="{2B18C4BE-8FC1-4F5E-A49E-8C0118028809}" destId="{6C55084F-8CBA-4678-BAC6-4793DEF53F5E}" srcOrd="0" destOrd="0" parTransId="{457DD1F2-9449-4E12-B9D9-095FE7D9DC94}" sibTransId="{4AF1B639-8595-495D-96C9-9CE69B805513}"/>
    <dgm:cxn modelId="{D39CA3CF-135F-4951-B1AC-50FA95FDE3BC}" type="presOf" srcId="{2B18C4BE-8FC1-4F5E-A49E-8C0118028809}" destId="{C650F0A5-6FD1-4CBE-A32B-21FB10A05792}" srcOrd="0" destOrd="0" presId="urn:microsoft.com/office/officeart/2005/8/layout/chevron1"/>
    <dgm:cxn modelId="{CD804069-0920-4232-9D80-2FDEEA4F3F5F}" type="presOf" srcId="{6C55084F-8CBA-4678-BAC6-4793DEF53F5E}" destId="{6A35E6CB-E1C3-4C3D-B653-9EBF3B54E332}" srcOrd="0" destOrd="0" presId="urn:microsoft.com/office/officeart/2005/8/layout/chevron1"/>
    <dgm:cxn modelId="{4A9602B7-156A-48B2-9911-EDED23FF966D}" type="presParOf" srcId="{C650F0A5-6FD1-4CBE-A32B-21FB10A05792}" destId="{6A35E6CB-E1C3-4C3D-B653-9EBF3B54E332}"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18C4BE-8FC1-4F5E-A49E-8C0118028809}" type="doc">
      <dgm:prSet loTypeId="urn:microsoft.com/office/officeart/2005/8/layout/chevron1" loCatId="process" qsTypeId="urn:microsoft.com/office/officeart/2005/8/quickstyle/3d5" qsCatId="3D" csTypeId="urn:microsoft.com/office/officeart/2005/8/colors/accent1_2" csCatId="accent1" phldr="1"/>
      <dgm:spPr/>
    </dgm:pt>
    <dgm:pt modelId="{51B41BF7-23BF-4D8E-93EB-29D4A79599A7}">
      <dgm:prSet phldrT="[Text]"/>
      <dgm:spPr>
        <a:solidFill>
          <a:srgbClr val="D9DD29"/>
        </a:solidFill>
      </dgm:spPr>
      <dgm:t>
        <a:bodyPr/>
        <a:lstStyle/>
        <a:p>
          <a:r>
            <a:rPr lang="nb-NO" dirty="0" smtClean="0"/>
            <a:t>Behandle data i TP</a:t>
          </a:r>
          <a:endParaRPr lang="nb-NO" dirty="0"/>
        </a:p>
      </dgm:t>
    </dgm:pt>
    <dgm:pt modelId="{2B4CC4E2-0E04-4595-9024-95B36A487C56}" type="parTrans" cxnId="{6A882DC7-93B0-44CF-BA57-89C12B5A0A06}">
      <dgm:prSet/>
      <dgm:spPr/>
      <dgm:t>
        <a:bodyPr/>
        <a:lstStyle/>
        <a:p>
          <a:endParaRPr lang="nb-NO"/>
        </a:p>
      </dgm:t>
    </dgm:pt>
    <dgm:pt modelId="{42A5ADBA-EFC5-4D0B-956B-915DBDB5FA4B}" type="sibTrans" cxnId="{6A882DC7-93B0-44CF-BA57-89C12B5A0A06}">
      <dgm:prSet/>
      <dgm:spPr/>
      <dgm:t>
        <a:bodyPr/>
        <a:lstStyle/>
        <a:p>
          <a:endParaRPr lang="nb-NO"/>
        </a:p>
      </dgm:t>
    </dgm:pt>
    <dgm:pt modelId="{C650F0A5-6FD1-4CBE-A32B-21FB10A05792}" type="pres">
      <dgm:prSet presAssocID="{2B18C4BE-8FC1-4F5E-A49E-8C0118028809}" presName="Name0" presStyleCnt="0">
        <dgm:presLayoutVars>
          <dgm:dir/>
          <dgm:animLvl val="lvl"/>
          <dgm:resizeHandles val="exact"/>
        </dgm:presLayoutVars>
      </dgm:prSet>
      <dgm:spPr/>
    </dgm:pt>
    <dgm:pt modelId="{7D1FEE4F-30A5-4419-AB3D-38987B1EE5D9}" type="pres">
      <dgm:prSet presAssocID="{51B41BF7-23BF-4D8E-93EB-29D4A79599A7}" presName="parTxOnly" presStyleLbl="node1" presStyleIdx="0" presStyleCnt="1">
        <dgm:presLayoutVars>
          <dgm:chMax val="0"/>
          <dgm:chPref val="0"/>
          <dgm:bulletEnabled val="1"/>
        </dgm:presLayoutVars>
      </dgm:prSet>
      <dgm:spPr/>
      <dgm:t>
        <a:bodyPr/>
        <a:lstStyle/>
        <a:p>
          <a:endParaRPr lang="nb-NO"/>
        </a:p>
      </dgm:t>
    </dgm:pt>
  </dgm:ptLst>
  <dgm:cxnLst>
    <dgm:cxn modelId="{156D2ACB-F106-4702-B1B3-5405AEBC3E2C}" type="presOf" srcId="{2B18C4BE-8FC1-4F5E-A49E-8C0118028809}" destId="{C650F0A5-6FD1-4CBE-A32B-21FB10A05792}" srcOrd="0" destOrd="0" presId="urn:microsoft.com/office/officeart/2005/8/layout/chevron1"/>
    <dgm:cxn modelId="{6A882DC7-93B0-44CF-BA57-89C12B5A0A06}" srcId="{2B18C4BE-8FC1-4F5E-A49E-8C0118028809}" destId="{51B41BF7-23BF-4D8E-93EB-29D4A79599A7}" srcOrd="0" destOrd="0" parTransId="{2B4CC4E2-0E04-4595-9024-95B36A487C56}" sibTransId="{42A5ADBA-EFC5-4D0B-956B-915DBDB5FA4B}"/>
    <dgm:cxn modelId="{4CA17A54-C3DF-4CFA-BFA6-42CF3C6FAF13}" type="presOf" srcId="{51B41BF7-23BF-4D8E-93EB-29D4A79599A7}" destId="{7D1FEE4F-30A5-4419-AB3D-38987B1EE5D9}" srcOrd="0" destOrd="0" presId="urn:microsoft.com/office/officeart/2005/8/layout/chevron1"/>
    <dgm:cxn modelId="{F570E383-20D0-4C18-BC40-AB0A4D67B909}" type="presParOf" srcId="{C650F0A5-6FD1-4CBE-A32B-21FB10A05792}" destId="{7D1FEE4F-30A5-4419-AB3D-38987B1EE5D9}"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5E6CB-E1C3-4C3D-B653-9EBF3B54E332}">
      <dsp:nvSpPr>
        <dsp:cNvPr id="0" name=""/>
        <dsp:cNvSpPr/>
      </dsp:nvSpPr>
      <dsp:spPr>
        <a:xfrm>
          <a:off x="0" y="470693"/>
          <a:ext cx="7366000" cy="2946400"/>
        </a:xfrm>
        <a:prstGeom prst="chevron">
          <a:avLst/>
        </a:prstGeom>
        <a:solidFill>
          <a:srgbClr val="0070C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a:lnSpc>
              <a:spcPct val="90000"/>
            </a:lnSpc>
            <a:spcBef>
              <a:spcPct val="0"/>
            </a:spcBef>
            <a:spcAft>
              <a:spcPct val="35000"/>
            </a:spcAft>
          </a:pPr>
          <a:r>
            <a:rPr lang="nb-NO" sz="6500" kern="1200" dirty="0" smtClean="0"/>
            <a:t>Opprette/ behandle data i FS</a:t>
          </a:r>
          <a:endParaRPr lang="nb-NO" sz="6500" kern="1200" dirty="0"/>
        </a:p>
      </dsp:txBody>
      <dsp:txXfrm>
        <a:off x="1473200" y="470693"/>
        <a:ext cx="4419600" cy="294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5E6CB-E1C3-4C3D-B653-9EBF3B54E332}">
      <dsp:nvSpPr>
        <dsp:cNvPr id="0" name=""/>
        <dsp:cNvSpPr/>
      </dsp:nvSpPr>
      <dsp:spPr>
        <a:xfrm>
          <a:off x="0" y="470693"/>
          <a:ext cx="7366000" cy="2946400"/>
        </a:xfrm>
        <a:prstGeom prst="chevron">
          <a:avLst/>
        </a:prstGeom>
        <a:solidFill>
          <a:srgbClr val="00B05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a:lnSpc>
              <a:spcPct val="90000"/>
            </a:lnSpc>
            <a:spcBef>
              <a:spcPct val="0"/>
            </a:spcBef>
            <a:spcAft>
              <a:spcPct val="35000"/>
            </a:spcAft>
          </a:pPr>
          <a:r>
            <a:rPr lang="nb-NO" sz="6500" kern="1200" dirty="0" smtClean="0"/>
            <a:t>Importere data til TP</a:t>
          </a:r>
          <a:endParaRPr lang="nb-NO" sz="6500" kern="1200" dirty="0"/>
        </a:p>
      </dsp:txBody>
      <dsp:txXfrm>
        <a:off x="1473200" y="470693"/>
        <a:ext cx="4419600" cy="2946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FEE4F-30A5-4419-AB3D-38987B1EE5D9}">
      <dsp:nvSpPr>
        <dsp:cNvPr id="0" name=""/>
        <dsp:cNvSpPr/>
      </dsp:nvSpPr>
      <dsp:spPr>
        <a:xfrm>
          <a:off x="0" y="470693"/>
          <a:ext cx="7366000" cy="2946400"/>
        </a:xfrm>
        <a:prstGeom prst="chevron">
          <a:avLst/>
        </a:prstGeom>
        <a:solidFill>
          <a:srgbClr val="D9DD2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a:lnSpc>
              <a:spcPct val="90000"/>
            </a:lnSpc>
            <a:spcBef>
              <a:spcPct val="0"/>
            </a:spcBef>
            <a:spcAft>
              <a:spcPct val="35000"/>
            </a:spcAft>
          </a:pPr>
          <a:r>
            <a:rPr lang="nb-NO" sz="6500" kern="1200" dirty="0" smtClean="0"/>
            <a:t>Behandle data i TP</a:t>
          </a:r>
          <a:endParaRPr lang="nb-NO" sz="6500" kern="1200" dirty="0"/>
        </a:p>
      </dsp:txBody>
      <dsp:txXfrm>
        <a:off x="1473200" y="470693"/>
        <a:ext cx="4419600" cy="29464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ED70CDE-D9CE-4354-94E4-1FD6DB967311}" type="datetimeFigureOut">
              <a:rPr lang="nb-NO" smtClean="0"/>
              <a:t>06.09.2017</a:t>
            </a:fld>
            <a:endParaRPr lang="nb-NO"/>
          </a:p>
        </p:txBody>
      </p:sp>
      <p:sp>
        <p:nvSpPr>
          <p:cNvPr id="4" name="Plassholder for bunn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CA25AF9-6F74-472F-B3FF-34E5DD318366}" type="slidenum">
              <a:rPr lang="nb-NO" smtClean="0"/>
              <a:t>‹#›</a:t>
            </a:fld>
            <a:endParaRPr lang="nb-NO"/>
          </a:p>
        </p:txBody>
      </p:sp>
    </p:spTree>
    <p:extLst>
      <p:ext uri="{BB962C8B-B14F-4D97-AF65-F5344CB8AC3E}">
        <p14:creationId xmlns:p14="http://schemas.microsoft.com/office/powerpoint/2010/main" val="2805144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FDDE89A-F0D7-4FF6-B2F1-98DC7792C91E}" type="datetimeFigureOut">
              <a:rPr lang="nb-NO" smtClean="0"/>
              <a:t>06.09.2017</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F8A2AF7-2D85-4421-9B02-2B5F9CC37447}" type="slidenum">
              <a:rPr lang="nb-NO" smtClean="0"/>
              <a:t>‹#›</a:t>
            </a:fld>
            <a:endParaRPr lang="nb-NO"/>
          </a:p>
        </p:txBody>
      </p:sp>
    </p:spTree>
    <p:extLst>
      <p:ext uri="{BB962C8B-B14F-4D97-AF65-F5344CB8AC3E}">
        <p14:creationId xmlns:p14="http://schemas.microsoft.com/office/powerpoint/2010/main" val="25884462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1</a:t>
            </a:fld>
            <a:endParaRPr lang="nb-NO"/>
          </a:p>
        </p:txBody>
      </p:sp>
    </p:spTree>
    <p:extLst>
      <p:ext uri="{BB962C8B-B14F-4D97-AF65-F5344CB8AC3E}">
        <p14:creationId xmlns:p14="http://schemas.microsoft.com/office/powerpoint/2010/main" val="3663778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Vi kjenner igjen</a:t>
            </a:r>
            <a:r>
              <a:rPr lang="nb-NO" baseline="0" dirty="0" smtClean="0"/>
              <a:t> strukturen fra FS her.</a:t>
            </a:r>
            <a:endParaRPr lang="nb-NO" dirty="0" smtClean="0"/>
          </a:p>
        </p:txBody>
      </p:sp>
      <p:sp>
        <p:nvSpPr>
          <p:cNvPr id="4" name="Plassholder for lysbildenummer 3"/>
          <p:cNvSpPr>
            <a:spLocks noGrp="1"/>
          </p:cNvSpPr>
          <p:nvPr>
            <p:ph type="sldNum" sz="quarter" idx="10"/>
          </p:nvPr>
        </p:nvSpPr>
        <p:spPr/>
        <p:txBody>
          <a:bodyPr/>
          <a:lstStyle/>
          <a:p>
            <a:fld id="{EF8A2AF7-2D85-4421-9B02-2B5F9CC37447}" type="slidenum">
              <a:rPr lang="nb-NO" smtClean="0"/>
              <a:t>10</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I TP kan man legge på flere lærere på samme </a:t>
            </a:r>
            <a:r>
              <a:rPr lang="nb-NO" dirty="0" err="1" smtClean="0"/>
              <a:t>aktivitetstid</a:t>
            </a:r>
            <a:r>
              <a:rPr lang="nb-NO" dirty="0" smtClean="0"/>
              <a:t> uten</a:t>
            </a:r>
            <a:r>
              <a:rPr lang="nb-NO" baseline="0" dirty="0" smtClean="0"/>
              <a:t> å lage nye tider.</a:t>
            </a:r>
            <a:endParaRPr lang="nb-NO" dirty="0" smtClean="0"/>
          </a:p>
        </p:txBody>
      </p:sp>
      <p:sp>
        <p:nvSpPr>
          <p:cNvPr id="4" name="Plassholder for lysbildenummer 3"/>
          <p:cNvSpPr>
            <a:spLocks noGrp="1"/>
          </p:cNvSpPr>
          <p:nvPr>
            <p:ph type="sldNum" sz="quarter" idx="10"/>
          </p:nvPr>
        </p:nvSpPr>
        <p:spPr/>
        <p:txBody>
          <a:bodyPr/>
          <a:lstStyle/>
          <a:p>
            <a:fld id="{EF8A2AF7-2D85-4421-9B02-2B5F9CC37447}" type="slidenum">
              <a:rPr lang="nb-NO" smtClean="0"/>
              <a:t>11</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Man kan også detaljere timeplanene (endre på tittel samt legge til pensum og </a:t>
            </a:r>
            <a:r>
              <a:rPr lang="nb-NO" sz="1200" kern="1200" dirty="0" err="1" smtClean="0">
                <a:solidFill>
                  <a:schemeClr val="tx1"/>
                </a:solidFill>
                <a:effectLst/>
                <a:latin typeface="+mn-lt"/>
                <a:ea typeface="+mn-ea"/>
                <a:cs typeface="+mn-cs"/>
              </a:rPr>
              <a:t>evt</a:t>
            </a:r>
            <a:r>
              <a:rPr lang="nb-NO" sz="1200" kern="1200" dirty="0" smtClean="0">
                <a:solidFill>
                  <a:schemeClr val="tx1"/>
                </a:solidFill>
                <a:effectLst/>
                <a:latin typeface="+mn-lt"/>
                <a:ea typeface="+mn-ea"/>
                <a:cs typeface="+mn-cs"/>
              </a:rPr>
              <a:t> eksterne forelesere).</a:t>
            </a:r>
            <a:endParaRPr lang="nb-NO" dirty="0" smtClean="0"/>
          </a:p>
        </p:txBody>
      </p:sp>
      <p:sp>
        <p:nvSpPr>
          <p:cNvPr id="4" name="Plassholder for lysbildenummer 3"/>
          <p:cNvSpPr>
            <a:spLocks noGrp="1"/>
          </p:cNvSpPr>
          <p:nvPr>
            <p:ph type="sldNum" sz="quarter" idx="10"/>
          </p:nvPr>
        </p:nvSpPr>
        <p:spPr/>
        <p:txBody>
          <a:bodyPr/>
          <a:lstStyle/>
          <a:p>
            <a:fld id="{EF8A2AF7-2D85-4421-9B02-2B5F9CC37447}" type="slidenum">
              <a:rPr lang="nb-NO" smtClean="0"/>
              <a:t>12</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Når man definerer felles undervisning på to emner, så er det kun sjefsemnet som dukker opp i TP, og kan redigeres. Slaveemnet får sin egen timeplan, men det er timeplanen til sjefen som vises.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smtClean="0"/>
              <a:t>Hisk</a:t>
            </a:r>
            <a:r>
              <a:rPr lang="nb-NO" dirty="0" smtClean="0"/>
              <a:t> å</a:t>
            </a:r>
            <a:r>
              <a:rPr lang="nb-NO" baseline="0" dirty="0" smtClean="0"/>
              <a:t> sette dette forholdet </a:t>
            </a:r>
            <a:r>
              <a:rPr lang="nb-NO" i="1" baseline="0" dirty="0" smtClean="0"/>
              <a:t>før</a:t>
            </a:r>
            <a:r>
              <a:rPr lang="nb-NO" baseline="0" dirty="0" smtClean="0"/>
              <a:t> data overføres til TP.</a:t>
            </a:r>
            <a:endParaRPr lang="nb-NO" dirty="0" smtClean="0"/>
          </a:p>
        </p:txBody>
      </p:sp>
      <p:sp>
        <p:nvSpPr>
          <p:cNvPr id="4" name="Plassholder for lysbildenummer 3"/>
          <p:cNvSpPr>
            <a:spLocks noGrp="1"/>
          </p:cNvSpPr>
          <p:nvPr>
            <p:ph type="sldNum" sz="quarter" idx="10"/>
          </p:nvPr>
        </p:nvSpPr>
        <p:spPr/>
        <p:txBody>
          <a:bodyPr/>
          <a:lstStyle/>
          <a:p>
            <a:fld id="{EF8A2AF7-2D85-4421-9B02-2B5F9CC37447}" type="slidenum">
              <a:rPr lang="nb-NO" smtClean="0"/>
              <a:t>13</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Søk opp slaveemnet i Undervisningsenhet samlebilde, og legg inn koden til sjefsemnet i «Felles undervisning».</a:t>
            </a:r>
          </a:p>
        </p:txBody>
      </p:sp>
      <p:sp>
        <p:nvSpPr>
          <p:cNvPr id="4" name="Plassholder for lysbildenummer 3"/>
          <p:cNvSpPr>
            <a:spLocks noGrp="1"/>
          </p:cNvSpPr>
          <p:nvPr>
            <p:ph type="sldNum" sz="quarter" idx="10"/>
          </p:nvPr>
        </p:nvSpPr>
        <p:spPr/>
        <p:txBody>
          <a:bodyPr/>
          <a:lstStyle/>
          <a:p>
            <a:fld id="{EF8A2AF7-2D85-4421-9B02-2B5F9CC37447}" type="slidenum">
              <a:rPr lang="nb-NO" smtClean="0"/>
              <a:t>14</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I Undervisningsenhet samlebilde for sjefsemnet ser man koblingen. Dersom koblingen er feil løses den opp på slaveemnet.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p:txBody>
      </p:sp>
      <p:sp>
        <p:nvSpPr>
          <p:cNvPr id="4" name="Plassholder for lysbildenummer 3"/>
          <p:cNvSpPr>
            <a:spLocks noGrp="1"/>
          </p:cNvSpPr>
          <p:nvPr>
            <p:ph type="sldNum" sz="quarter" idx="10"/>
          </p:nvPr>
        </p:nvSpPr>
        <p:spPr/>
        <p:txBody>
          <a:bodyPr/>
          <a:lstStyle/>
          <a:p>
            <a:fld id="{EF8A2AF7-2D85-4421-9B02-2B5F9CC37447}" type="slidenum">
              <a:rPr lang="nb-NO" smtClean="0"/>
              <a:t>15</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Nå har vi lagt inn bakgrunnsdata i FS. Disse må importeres til TP.</a:t>
            </a:r>
          </a:p>
          <a:p>
            <a:r>
              <a:rPr lang="nb-NO" dirty="0" smtClean="0"/>
              <a:t>Tre nivåer: Emner, aktiviteter og </a:t>
            </a:r>
            <a:r>
              <a:rPr lang="nb-NO" dirty="0" err="1" smtClean="0"/>
              <a:t>aktivitetstider</a:t>
            </a:r>
            <a:r>
              <a:rPr lang="nb-NO" dirty="0" smtClean="0"/>
              <a:t>.</a:t>
            </a:r>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16</a:t>
            </a:fld>
            <a:endParaRPr lang="nb-NO"/>
          </a:p>
        </p:txBody>
      </p:sp>
    </p:spTree>
    <p:extLst>
      <p:ext uri="{BB962C8B-B14F-4D97-AF65-F5344CB8AC3E}">
        <p14:creationId xmlns:p14="http://schemas.microsoft.com/office/powerpoint/2010/main" val="35195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Overføre ny emneinformasjon fra FS til TP</a:t>
            </a:r>
          </a:p>
          <a:p>
            <a:r>
              <a:rPr lang="nb-NO" sz="1200" kern="1200" dirty="0" smtClean="0">
                <a:solidFill>
                  <a:schemeClr val="tx1"/>
                </a:solidFill>
                <a:effectLst/>
                <a:latin typeface="+mn-lt"/>
                <a:ea typeface="+mn-ea"/>
                <a:cs typeface="+mn-cs"/>
              </a:rPr>
              <a:t>Dersom du har opprettet et nytt emne og dette ikke vises i listen over emner i TP, eller du har registrert eller fjernet felles undervisning i FS, må du oppdatere emneinformasjonen i TP.</a:t>
            </a:r>
          </a:p>
          <a:p>
            <a:pPr marL="628650" lvl="1" indent="-171450">
              <a:buFont typeface="Arial" panose="020B0604020202020204" pitchFamily="34" charset="0"/>
              <a:buChar char="•"/>
            </a:pPr>
            <a:r>
              <a:rPr lang="nb-NO" sz="1200" kern="1200" dirty="0" smtClean="0">
                <a:solidFill>
                  <a:schemeClr val="tx1"/>
                </a:solidFill>
                <a:effectLst/>
                <a:latin typeface="+mn-lt"/>
                <a:ea typeface="+mn-ea"/>
                <a:cs typeface="+mn-cs"/>
              </a:rPr>
              <a:t>Gå til TP: Administrasjon &gt; </a:t>
            </a:r>
            <a:r>
              <a:rPr lang="nb-NO" sz="1200" i="1" kern="1200" dirty="0" smtClean="0">
                <a:solidFill>
                  <a:schemeClr val="tx1"/>
                </a:solidFill>
                <a:effectLst/>
                <a:latin typeface="+mn-lt"/>
                <a:ea typeface="+mn-ea"/>
                <a:cs typeface="+mn-cs"/>
              </a:rPr>
              <a:t>Hent undervisningsemner fra FS</a:t>
            </a:r>
            <a:endParaRPr lang="nb-NO"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b-NO" sz="1200" kern="1200" dirty="0" smtClean="0">
                <a:solidFill>
                  <a:schemeClr val="tx1"/>
                </a:solidFill>
                <a:effectLst/>
                <a:latin typeface="+mn-lt"/>
                <a:ea typeface="+mn-ea"/>
                <a:cs typeface="+mn-cs"/>
              </a:rPr>
              <a:t>Sørg for at rett semester er valgt </a:t>
            </a:r>
          </a:p>
          <a:p>
            <a:pPr marL="628650" lvl="1" indent="-171450">
              <a:buFont typeface="Arial" panose="020B0604020202020204" pitchFamily="34" charset="0"/>
              <a:buChar char="•"/>
            </a:pPr>
            <a:r>
              <a:rPr lang="nb-NO" sz="1200" kern="1200" dirty="0" smtClean="0">
                <a:solidFill>
                  <a:schemeClr val="tx1"/>
                </a:solidFill>
                <a:effectLst/>
                <a:latin typeface="+mn-lt"/>
                <a:ea typeface="+mn-ea"/>
                <a:cs typeface="+mn-cs"/>
              </a:rPr>
              <a:t>Trykk på knappen </a:t>
            </a:r>
            <a:r>
              <a:rPr lang="nb-NO" sz="1200" b="1" kern="1200" dirty="0" smtClean="0">
                <a:solidFill>
                  <a:schemeClr val="tx1"/>
                </a:solidFill>
                <a:effectLst/>
                <a:latin typeface="+mn-lt"/>
                <a:ea typeface="+mn-ea"/>
                <a:cs typeface="+mn-cs"/>
              </a:rPr>
              <a:t>Hent emner</a:t>
            </a:r>
            <a:endParaRPr lang="nb-NO" dirty="0" smtClean="0"/>
          </a:p>
        </p:txBody>
      </p:sp>
      <p:sp>
        <p:nvSpPr>
          <p:cNvPr id="4" name="Plassholder for lysbildenummer 3"/>
          <p:cNvSpPr>
            <a:spLocks noGrp="1"/>
          </p:cNvSpPr>
          <p:nvPr>
            <p:ph type="sldNum" sz="quarter" idx="10"/>
          </p:nvPr>
        </p:nvSpPr>
        <p:spPr/>
        <p:txBody>
          <a:bodyPr/>
          <a:lstStyle/>
          <a:p>
            <a:fld id="{EF8A2AF7-2D85-4421-9B02-2B5F9CC37447}" type="slidenum">
              <a:rPr lang="nb-NO" smtClean="0"/>
              <a:t>17</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Hente nye aktivitetsdata for alle emner på din stedkode fra FS til TP</a:t>
            </a:r>
          </a:p>
          <a:p>
            <a:r>
              <a:rPr lang="nb-NO" sz="1200" kern="1200" dirty="0" smtClean="0">
                <a:solidFill>
                  <a:schemeClr val="tx1"/>
                </a:solidFill>
                <a:effectLst/>
                <a:latin typeface="+mn-lt"/>
                <a:ea typeface="+mn-ea"/>
                <a:cs typeface="+mn-cs"/>
              </a:rPr>
              <a:t>Når grunnlagsdataene er på plass i FS, kan man overføre undervisningsdata for alle emner på en stedkode på én gang.</a:t>
            </a:r>
          </a:p>
          <a:p>
            <a:pPr marL="628650" lvl="1" indent="-171450">
              <a:buFont typeface="Arial" panose="020B0604020202020204" pitchFamily="34" charset="0"/>
              <a:buChar char="•"/>
            </a:pPr>
            <a:r>
              <a:rPr lang="nb-NO" sz="1200" kern="1200" dirty="0" smtClean="0">
                <a:solidFill>
                  <a:schemeClr val="tx1"/>
                </a:solidFill>
                <a:effectLst/>
                <a:latin typeface="+mn-lt"/>
                <a:ea typeface="+mn-ea"/>
                <a:cs typeface="+mn-cs"/>
              </a:rPr>
              <a:t>Gå til TP: Administrasjon &gt; </a:t>
            </a:r>
            <a:r>
              <a:rPr lang="nb-NO" sz="1200" i="1" kern="1200" dirty="0" smtClean="0">
                <a:solidFill>
                  <a:schemeClr val="tx1"/>
                </a:solidFill>
                <a:effectLst/>
                <a:latin typeface="+mn-lt"/>
                <a:ea typeface="+mn-ea"/>
                <a:cs typeface="+mn-cs"/>
              </a:rPr>
              <a:t>FS-import: aktiviteter og </a:t>
            </a:r>
            <a:r>
              <a:rPr lang="nb-NO" sz="1200" i="1" kern="1200" dirty="0" err="1" smtClean="0">
                <a:solidFill>
                  <a:schemeClr val="tx1"/>
                </a:solidFill>
                <a:effectLst/>
                <a:latin typeface="+mn-lt"/>
                <a:ea typeface="+mn-ea"/>
                <a:cs typeface="+mn-cs"/>
              </a:rPr>
              <a:t>aktivitetstider</a:t>
            </a:r>
            <a:endParaRPr lang="nb-NO" sz="1200" i="1" kern="1200" dirty="0" smtClean="0">
              <a:solidFill>
                <a:schemeClr val="tx1"/>
              </a:solidFill>
              <a:effectLst/>
              <a:latin typeface="+mn-lt"/>
              <a:ea typeface="+mn-ea"/>
              <a:cs typeface="+mn-cs"/>
            </a:endParaRPr>
          </a:p>
          <a:p>
            <a:pPr marL="0" lvl="0" indent="0">
              <a:buFont typeface="Arial" panose="020B0604020202020204" pitchFamily="34" charset="0"/>
              <a:buNone/>
            </a:pPr>
            <a:r>
              <a:rPr lang="nb-NO" sz="1200" kern="1200" dirty="0" smtClean="0">
                <a:solidFill>
                  <a:schemeClr val="tx1"/>
                </a:solidFill>
                <a:effectLst/>
                <a:latin typeface="+mn-lt"/>
                <a:ea typeface="+mn-ea"/>
                <a:cs typeface="+mn-cs"/>
              </a:rPr>
              <a:t>Her ser du hvilke emners aktiviteter du har rettigheter til å importere. Normalt vil dette være alle emner på ditt institutt. Dersom du ikke ser ett eller flere av dine emner må du først overføre ny emneinformasjon fra FS.</a:t>
            </a:r>
          </a:p>
          <a:p>
            <a:r>
              <a:rPr lang="nb-NO" sz="1200" kern="1200" dirty="0" smtClean="0">
                <a:solidFill>
                  <a:schemeClr val="tx1"/>
                </a:solidFill>
                <a:effectLst/>
                <a:latin typeface="+mn-lt"/>
                <a:ea typeface="+mn-ea"/>
                <a:cs typeface="+mn-cs"/>
              </a:rPr>
              <a:t>Etter at emneinformasjonen evt. er oppdatert:</a:t>
            </a:r>
          </a:p>
          <a:p>
            <a:pPr marL="628650" lvl="1" indent="-171450">
              <a:buFont typeface="Arial" panose="020B0604020202020204" pitchFamily="34" charset="0"/>
              <a:buChar char="•"/>
            </a:pPr>
            <a:r>
              <a:rPr lang="nb-NO" sz="1200" kern="1200" dirty="0" smtClean="0">
                <a:solidFill>
                  <a:schemeClr val="tx1"/>
                </a:solidFill>
                <a:effectLst/>
                <a:latin typeface="+mn-lt"/>
                <a:ea typeface="+mn-ea"/>
                <a:cs typeface="+mn-cs"/>
              </a:rPr>
              <a:t>Gå til TP: Administrasjon &gt; </a:t>
            </a:r>
            <a:r>
              <a:rPr lang="nb-NO" sz="1200" i="1" kern="1200" dirty="0" smtClean="0">
                <a:solidFill>
                  <a:schemeClr val="tx1"/>
                </a:solidFill>
                <a:effectLst/>
                <a:latin typeface="+mn-lt"/>
                <a:ea typeface="+mn-ea"/>
                <a:cs typeface="+mn-cs"/>
              </a:rPr>
              <a:t>FS-import: aktiviteter og </a:t>
            </a:r>
            <a:r>
              <a:rPr lang="nb-NO" sz="1200" i="1" kern="1200" dirty="0" err="1" smtClean="0">
                <a:solidFill>
                  <a:schemeClr val="tx1"/>
                </a:solidFill>
                <a:effectLst/>
                <a:latin typeface="+mn-lt"/>
                <a:ea typeface="+mn-ea"/>
                <a:cs typeface="+mn-cs"/>
              </a:rPr>
              <a:t>aktivitetstider</a:t>
            </a:r>
            <a:endParaRPr lang="nb-NO"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b-NO" sz="1200" kern="1200" dirty="0" smtClean="0">
                <a:solidFill>
                  <a:schemeClr val="tx1"/>
                </a:solidFill>
                <a:effectLst/>
                <a:latin typeface="+mn-lt"/>
                <a:ea typeface="+mn-ea"/>
                <a:cs typeface="+mn-cs"/>
              </a:rPr>
              <a:t>Sjekk at du har rett semester og klikk på </a:t>
            </a:r>
            <a:r>
              <a:rPr lang="nb-NO" sz="1200" b="1" kern="1200" dirty="0" smtClean="0">
                <a:solidFill>
                  <a:schemeClr val="tx1"/>
                </a:solidFill>
                <a:effectLst/>
                <a:latin typeface="+mn-lt"/>
                <a:ea typeface="+mn-ea"/>
                <a:cs typeface="+mn-cs"/>
              </a:rPr>
              <a:t>Start!</a:t>
            </a:r>
          </a:p>
          <a:p>
            <a:pPr marL="0" lvl="0" indent="0">
              <a:buFont typeface="Arial" panose="020B0604020202020204" pitchFamily="34" charset="0"/>
              <a:buNone/>
            </a:pPr>
            <a:endParaRPr lang="nb-NO" sz="1200" b="0"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Hente nye aktivitetsdata for ett emne fra FS til TP</a:t>
            </a:r>
          </a:p>
          <a:p>
            <a:r>
              <a:rPr lang="nb-NO" sz="1200" kern="1200" dirty="0" smtClean="0">
                <a:solidFill>
                  <a:schemeClr val="tx1"/>
                </a:solidFill>
                <a:effectLst/>
                <a:latin typeface="+mn-lt"/>
                <a:ea typeface="+mn-ea"/>
                <a:cs typeface="+mn-cs"/>
              </a:rPr>
              <a:t>Nye </a:t>
            </a:r>
            <a:r>
              <a:rPr lang="nb-NO" sz="1200" kern="1200" dirty="0" err="1" smtClean="0">
                <a:solidFill>
                  <a:schemeClr val="tx1"/>
                </a:solidFill>
                <a:effectLst/>
                <a:latin typeface="+mn-lt"/>
                <a:ea typeface="+mn-ea"/>
                <a:cs typeface="+mn-cs"/>
              </a:rPr>
              <a:t>aktivitetstider</a:t>
            </a:r>
            <a:r>
              <a:rPr lang="nb-NO" sz="1200" kern="1200" dirty="0" smtClean="0">
                <a:solidFill>
                  <a:schemeClr val="tx1"/>
                </a:solidFill>
                <a:effectLst/>
                <a:latin typeface="+mn-lt"/>
                <a:ea typeface="+mn-ea"/>
                <a:cs typeface="+mn-cs"/>
              </a:rPr>
              <a:t> eller endringer på aktivitetene i FS for ett enkelt emne overfører du selv.</a:t>
            </a:r>
            <a:br>
              <a:rPr lang="nb-NO" sz="1200" kern="1200" dirty="0" smtClean="0">
                <a:solidFill>
                  <a:schemeClr val="tx1"/>
                </a:solidFill>
                <a:effectLst/>
                <a:latin typeface="+mn-lt"/>
                <a:ea typeface="+mn-ea"/>
                <a:cs typeface="+mn-cs"/>
              </a:rPr>
            </a:br>
            <a:r>
              <a:rPr lang="nb-NO" sz="1200" b="1" kern="1200" dirty="0" smtClean="0">
                <a:solidFill>
                  <a:schemeClr val="tx1"/>
                </a:solidFill>
                <a:effectLst/>
                <a:latin typeface="+mn-lt"/>
                <a:ea typeface="+mn-ea"/>
                <a:cs typeface="+mn-cs"/>
              </a:rPr>
              <a:t>Merk</a:t>
            </a:r>
            <a:r>
              <a:rPr lang="nb-NO" sz="1200" kern="1200" dirty="0" smtClean="0">
                <a:solidFill>
                  <a:schemeClr val="tx1"/>
                </a:solidFill>
                <a:effectLst/>
                <a:latin typeface="+mn-lt"/>
                <a:ea typeface="+mn-ea"/>
                <a:cs typeface="+mn-cs"/>
              </a:rPr>
              <a:t>: Hvis </a:t>
            </a:r>
            <a:r>
              <a:rPr lang="nb-NO" sz="1200" kern="1200" dirty="0" err="1" smtClean="0">
                <a:solidFill>
                  <a:schemeClr val="tx1"/>
                </a:solidFill>
                <a:effectLst/>
                <a:latin typeface="+mn-lt"/>
                <a:ea typeface="+mn-ea"/>
                <a:cs typeface="+mn-cs"/>
              </a:rPr>
              <a:t>aktivitetstiden</a:t>
            </a:r>
            <a:r>
              <a:rPr lang="nb-NO" sz="1200" kern="1200" dirty="0" smtClean="0">
                <a:solidFill>
                  <a:schemeClr val="tx1"/>
                </a:solidFill>
                <a:effectLst/>
                <a:latin typeface="+mn-lt"/>
                <a:ea typeface="+mn-ea"/>
                <a:cs typeface="+mn-cs"/>
              </a:rPr>
              <a:t> ligger i TP skal man endre på tid og sted der – ikke i FS.</a:t>
            </a:r>
          </a:p>
          <a:p>
            <a:pPr marL="628650" lvl="1" indent="-171450">
              <a:buFont typeface="Arial" panose="020B0604020202020204" pitchFamily="34" charset="0"/>
              <a:buChar char="•"/>
            </a:pPr>
            <a:r>
              <a:rPr lang="nb-NO" sz="1200" kern="1200" dirty="0" smtClean="0">
                <a:solidFill>
                  <a:schemeClr val="tx1"/>
                </a:solidFill>
                <a:effectLst/>
                <a:latin typeface="+mn-lt"/>
                <a:ea typeface="+mn-ea"/>
                <a:cs typeface="+mn-cs"/>
              </a:rPr>
              <a:t>Gå til TP: Administrasjon &gt; </a:t>
            </a:r>
            <a:r>
              <a:rPr lang="nb-NO" sz="1200" i="1" kern="1200" dirty="0" smtClean="0">
                <a:solidFill>
                  <a:schemeClr val="tx1"/>
                </a:solidFill>
                <a:effectLst/>
                <a:latin typeface="+mn-lt"/>
                <a:ea typeface="+mn-ea"/>
                <a:cs typeface="+mn-cs"/>
              </a:rPr>
              <a:t>Emner og aktiviteter</a:t>
            </a:r>
            <a:endParaRPr lang="nb-NO"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b-NO" sz="1200" kern="1200" dirty="0" smtClean="0">
                <a:solidFill>
                  <a:schemeClr val="tx1"/>
                </a:solidFill>
                <a:effectLst/>
                <a:latin typeface="+mn-lt"/>
                <a:ea typeface="+mn-ea"/>
                <a:cs typeface="+mn-cs"/>
              </a:rPr>
              <a:t>Sjekk at du har rett semester og klikk på emnekoden for emnet ditt</a:t>
            </a:r>
            <a:br>
              <a:rPr lang="nb-NO" sz="1200" kern="1200" dirty="0" smtClean="0">
                <a:solidFill>
                  <a:schemeClr val="tx1"/>
                </a:solidFill>
                <a:effectLst/>
                <a:latin typeface="+mn-lt"/>
                <a:ea typeface="+mn-ea"/>
                <a:cs typeface="+mn-cs"/>
              </a:rPr>
            </a:br>
            <a:r>
              <a:rPr lang="nb-NO" sz="1200" i="1" kern="1200" dirty="0" smtClean="0">
                <a:solidFill>
                  <a:schemeClr val="tx1"/>
                </a:solidFill>
                <a:effectLst/>
                <a:latin typeface="+mn-lt"/>
                <a:ea typeface="+mn-ea"/>
                <a:cs typeface="+mn-cs"/>
              </a:rPr>
              <a:t>Tips: Bruk eventuelt emnefilteret for å finne riktig emne fortere</a:t>
            </a:r>
            <a:endParaRPr lang="nb-NO"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nb-NO" sz="1200" kern="1200" dirty="0" smtClean="0">
                <a:solidFill>
                  <a:schemeClr val="tx1"/>
                </a:solidFill>
                <a:effectLst/>
                <a:latin typeface="+mn-lt"/>
                <a:ea typeface="+mn-ea"/>
                <a:cs typeface="+mn-cs"/>
              </a:rPr>
              <a:t>Når du er inne på emnet kan du klikke på knappen </a:t>
            </a:r>
            <a:r>
              <a:rPr lang="nb-NO" sz="1200" b="1" kern="1200" dirty="0" smtClean="0">
                <a:solidFill>
                  <a:schemeClr val="tx1"/>
                </a:solidFill>
                <a:effectLst/>
                <a:latin typeface="+mn-lt"/>
                <a:ea typeface="+mn-ea"/>
                <a:cs typeface="+mn-cs"/>
              </a:rPr>
              <a:t>Hent nye data fra FS</a:t>
            </a:r>
            <a:endParaRPr lang="nb-NO" sz="1200" b="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EF8A2AF7-2D85-4421-9B02-2B5F9CC37447}" type="slidenum">
              <a:rPr lang="nb-NO" smtClean="0"/>
              <a:t>18</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Det er nå vi går inn i TP, etter</a:t>
            </a:r>
            <a:r>
              <a:rPr lang="nb-NO" baseline="0" dirty="0" smtClean="0"/>
              <a:t> grunnlagsdataene er lagt i FS.</a:t>
            </a:r>
          </a:p>
          <a:p>
            <a:endParaRPr lang="nb-NO" dirty="0" smtClean="0"/>
          </a:p>
          <a:p>
            <a:r>
              <a:rPr lang="nb-NO" dirty="0" smtClean="0"/>
              <a:t>I TP</a:t>
            </a:r>
            <a:r>
              <a:rPr lang="nb-NO" baseline="0" dirty="0" smtClean="0"/>
              <a:t> er det tre moduler: Undervisning, eksamen og rombestilling + administrasjon. I tillegg er det innebygde timeplanvisninger og ulike rapporter.</a:t>
            </a:r>
          </a:p>
          <a:p>
            <a:endParaRPr lang="nb-NO" baseline="0" dirty="0" smtClean="0"/>
          </a:p>
          <a:p>
            <a:r>
              <a:rPr lang="nb-NO" baseline="0" dirty="0" smtClean="0"/>
              <a:t>Timeplaner – åpne for alle</a:t>
            </a:r>
          </a:p>
          <a:p>
            <a:r>
              <a:rPr lang="nb-NO" baseline="0" dirty="0" smtClean="0"/>
              <a:t>Rapporter – åpne for alle</a:t>
            </a:r>
          </a:p>
          <a:p>
            <a:endParaRPr lang="nb-NO" baseline="0" dirty="0" smtClean="0"/>
          </a:p>
          <a:p>
            <a:r>
              <a:rPr lang="nb-NO" baseline="0" dirty="0" smtClean="0"/>
              <a:t>I dette kurset er det Administrasjon og </a:t>
            </a:r>
            <a:r>
              <a:rPr lang="nb-NO" baseline="0" dirty="0" err="1" smtClean="0"/>
              <a:t>TP:Undervisning</a:t>
            </a:r>
            <a:r>
              <a:rPr lang="nb-NO" baseline="0" dirty="0" smtClean="0"/>
              <a:t> vi skal se på.</a:t>
            </a:r>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19</a:t>
            </a:fld>
            <a:endParaRPr lang="nb-NO"/>
          </a:p>
        </p:txBody>
      </p:sp>
    </p:spTree>
    <p:extLst>
      <p:ext uri="{BB962C8B-B14F-4D97-AF65-F5344CB8AC3E}">
        <p14:creationId xmlns:p14="http://schemas.microsoft.com/office/powerpoint/2010/main" val="147341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lvl="0" indent="-171450">
              <a:buFont typeface="Arial" panose="020B0604020202020204" pitchFamily="34" charset="0"/>
              <a:buChar char="•"/>
            </a:pPr>
            <a:r>
              <a:rPr lang="nb-NO" sz="1200" kern="1200" dirty="0" smtClean="0">
                <a:solidFill>
                  <a:schemeClr val="tx1"/>
                </a:solidFill>
                <a:effectLst/>
                <a:latin typeface="+mn-lt"/>
                <a:ea typeface="+mn-ea"/>
                <a:cs typeface="+mn-cs"/>
              </a:rPr>
              <a:t>Forstå sammenhengen mellom registreringer i FS og hva som dukker opp i TP og som igjen får virkning på studentenes timeplaner i Mitt UiB. Hvilke felt påvirker hva?</a:t>
            </a:r>
          </a:p>
          <a:p>
            <a:pPr marL="171450" lvl="0" indent="-171450">
              <a:buFont typeface="Arial" panose="020B0604020202020204" pitchFamily="34" charset="0"/>
              <a:buChar char="•"/>
            </a:pPr>
            <a:r>
              <a:rPr lang="nb-NO" sz="1200" kern="1200" dirty="0" smtClean="0">
                <a:solidFill>
                  <a:schemeClr val="tx1"/>
                </a:solidFill>
                <a:effectLst/>
                <a:latin typeface="+mn-lt"/>
                <a:ea typeface="+mn-ea"/>
                <a:cs typeface="+mn-cs"/>
              </a:rPr>
              <a:t>Kunne registrere undervisningsaktiviteter riktig i FS etter behovene fagmiljøet har.</a:t>
            </a:r>
          </a:p>
          <a:p>
            <a:pPr lvl="1"/>
            <a:r>
              <a:rPr lang="nb-NO" sz="1200" kern="1200" dirty="0" smtClean="0">
                <a:solidFill>
                  <a:schemeClr val="tx1"/>
                </a:solidFill>
                <a:effectLst/>
                <a:latin typeface="+mn-lt"/>
                <a:ea typeface="+mn-ea"/>
                <a:cs typeface="+mn-cs"/>
              </a:rPr>
              <a:t>-Opprette timeplanforekomster (</a:t>
            </a:r>
            <a:r>
              <a:rPr lang="nb-NO" sz="1200" kern="1200" dirty="0" err="1" smtClean="0">
                <a:solidFill>
                  <a:schemeClr val="tx1"/>
                </a:solidFill>
                <a:effectLst/>
                <a:latin typeface="+mn-lt"/>
                <a:ea typeface="+mn-ea"/>
                <a:cs typeface="+mn-cs"/>
              </a:rPr>
              <a:t>aktivitetstider</a:t>
            </a:r>
            <a:r>
              <a:rPr lang="nb-NO" sz="1200" kern="1200" dirty="0" smtClean="0">
                <a:solidFill>
                  <a:schemeClr val="tx1"/>
                </a:solidFill>
                <a:effectLst/>
                <a:latin typeface="+mn-lt"/>
                <a:ea typeface="+mn-ea"/>
                <a:cs typeface="+mn-cs"/>
              </a:rPr>
              <a:t>)</a:t>
            </a:r>
          </a:p>
          <a:p>
            <a:pPr lvl="1"/>
            <a:r>
              <a:rPr lang="nb-NO" sz="1200" kern="1200" dirty="0" smtClean="0">
                <a:solidFill>
                  <a:schemeClr val="tx1"/>
                </a:solidFill>
                <a:effectLst/>
                <a:latin typeface="+mn-lt"/>
                <a:ea typeface="+mn-ea"/>
                <a:cs typeface="+mn-cs"/>
              </a:rPr>
              <a:t>-Viktigheten av </a:t>
            </a:r>
            <a:r>
              <a:rPr lang="nb-NO" sz="1200" kern="1200" dirty="0" err="1" smtClean="0">
                <a:solidFill>
                  <a:schemeClr val="tx1"/>
                </a:solidFill>
                <a:effectLst/>
                <a:latin typeface="+mn-lt"/>
                <a:ea typeface="+mn-ea"/>
                <a:cs typeface="+mn-cs"/>
              </a:rPr>
              <a:t>und.former</a:t>
            </a:r>
            <a:endParaRPr lang="nb-NO" sz="1200" kern="1200" dirty="0" smtClean="0">
              <a:solidFill>
                <a:schemeClr val="tx1"/>
              </a:solidFill>
              <a:effectLst/>
              <a:latin typeface="+mn-lt"/>
              <a:ea typeface="+mn-ea"/>
              <a:cs typeface="+mn-cs"/>
            </a:endParaRPr>
          </a:p>
          <a:p>
            <a:pPr lvl="1"/>
            <a:r>
              <a:rPr lang="nb-NO" sz="1200" kern="1200" dirty="0" smtClean="0">
                <a:solidFill>
                  <a:schemeClr val="tx1"/>
                </a:solidFill>
                <a:effectLst/>
                <a:latin typeface="+mn-lt"/>
                <a:ea typeface="+mn-ea"/>
                <a:cs typeface="+mn-cs"/>
              </a:rPr>
              <a:t>-Sette opp fellesundervisning for to emner</a:t>
            </a:r>
          </a:p>
          <a:p>
            <a:pPr marL="171450" lvl="0" indent="-171450">
              <a:buFont typeface="Arial" panose="020B0604020202020204" pitchFamily="34" charset="0"/>
              <a:buChar char="•"/>
            </a:pPr>
            <a:r>
              <a:rPr lang="nb-NO" sz="1200" kern="1200" dirty="0" smtClean="0">
                <a:solidFill>
                  <a:schemeClr val="tx1"/>
                </a:solidFill>
                <a:effectLst/>
                <a:latin typeface="+mn-lt"/>
                <a:ea typeface="+mn-ea"/>
                <a:cs typeface="+mn-cs"/>
              </a:rPr>
              <a:t>Kunne importere timeplandata til TP</a:t>
            </a:r>
          </a:p>
          <a:p>
            <a:pPr marL="171450" lvl="0" indent="-171450">
              <a:buFont typeface="Arial" panose="020B0604020202020204" pitchFamily="34" charset="0"/>
              <a:buChar char="•"/>
            </a:pPr>
            <a:r>
              <a:rPr lang="nb-NO" sz="1200" kern="1200" dirty="0" smtClean="0">
                <a:solidFill>
                  <a:schemeClr val="tx1"/>
                </a:solidFill>
                <a:effectLst/>
                <a:latin typeface="+mn-lt"/>
                <a:ea typeface="+mn-ea"/>
                <a:cs typeface="+mn-cs"/>
              </a:rPr>
              <a:t>Kunne sette/finjustere parametere i TP før </a:t>
            </a:r>
            <a:r>
              <a:rPr lang="nb-NO" sz="1200" kern="1200" dirty="0" err="1" smtClean="0">
                <a:solidFill>
                  <a:schemeClr val="tx1"/>
                </a:solidFill>
                <a:effectLst/>
                <a:latin typeface="+mn-lt"/>
                <a:ea typeface="+mn-ea"/>
                <a:cs typeface="+mn-cs"/>
              </a:rPr>
              <a:t>hovedbestilling</a:t>
            </a:r>
            <a:endParaRPr lang="nb-NO" sz="1200" kern="1200" dirty="0" smtClean="0">
              <a:solidFill>
                <a:schemeClr val="tx1"/>
              </a:solidFill>
              <a:effectLst/>
              <a:latin typeface="+mn-lt"/>
              <a:ea typeface="+mn-ea"/>
              <a:cs typeface="+mn-cs"/>
            </a:endParaRPr>
          </a:p>
          <a:p>
            <a:pPr lvl="1"/>
            <a:r>
              <a:rPr lang="nb-NO" sz="1200" kern="1200" dirty="0" smtClean="0">
                <a:solidFill>
                  <a:schemeClr val="tx1"/>
                </a:solidFill>
                <a:effectLst/>
                <a:latin typeface="+mn-lt"/>
                <a:ea typeface="+mn-ea"/>
                <a:cs typeface="+mn-cs"/>
              </a:rPr>
              <a:t>Varighet, område, antall plasser, lærer, (</a:t>
            </a:r>
            <a:r>
              <a:rPr lang="nb-NO" sz="1200" kern="1200" dirty="0" err="1" smtClean="0">
                <a:solidFill>
                  <a:schemeClr val="tx1"/>
                </a:solidFill>
                <a:effectLst/>
                <a:latin typeface="+mn-lt"/>
                <a:ea typeface="+mn-ea"/>
                <a:cs typeface="+mn-cs"/>
              </a:rPr>
              <a:t>romtype</a:t>
            </a:r>
            <a:r>
              <a:rPr lang="nb-NO" sz="1200" kern="1200" dirty="0" smtClean="0">
                <a:solidFill>
                  <a:schemeClr val="tx1"/>
                </a:solidFill>
                <a:effectLst/>
                <a:latin typeface="+mn-lt"/>
                <a:ea typeface="+mn-ea"/>
                <a:cs typeface="+mn-cs"/>
              </a:rPr>
              <a:t>)</a:t>
            </a:r>
          </a:p>
          <a:p>
            <a:pPr lvl="1"/>
            <a:r>
              <a:rPr lang="nb-NO" sz="1200" kern="1200" dirty="0" smtClean="0">
                <a:solidFill>
                  <a:schemeClr val="tx1"/>
                </a:solidFill>
                <a:effectLst/>
                <a:latin typeface="+mn-lt"/>
                <a:ea typeface="+mn-ea"/>
                <a:cs typeface="+mn-cs"/>
              </a:rPr>
              <a:t>Opprette og endre studentgrupper</a:t>
            </a:r>
          </a:p>
          <a:p>
            <a:pPr lvl="1"/>
            <a:r>
              <a:rPr lang="nb-NO" sz="1200" kern="1200" dirty="0" smtClean="0">
                <a:solidFill>
                  <a:schemeClr val="tx1"/>
                </a:solidFill>
                <a:effectLst/>
                <a:latin typeface="+mn-lt"/>
                <a:ea typeface="+mn-ea"/>
                <a:cs typeface="+mn-cs"/>
              </a:rPr>
              <a:t>Sette opp fellesundervisning for hhv undervisningsaktivitet og enkelttid i TP</a:t>
            </a:r>
          </a:p>
          <a:p>
            <a:pPr marL="171450" lvl="0" indent="-171450">
              <a:buFont typeface="Arial" panose="020B0604020202020204" pitchFamily="34" charset="0"/>
              <a:buChar char="•"/>
            </a:pPr>
            <a:r>
              <a:rPr lang="nb-NO" sz="1200" kern="1200" dirty="0" smtClean="0">
                <a:solidFill>
                  <a:schemeClr val="tx1"/>
                </a:solidFill>
                <a:effectLst/>
                <a:latin typeface="+mn-lt"/>
                <a:ea typeface="+mn-ea"/>
                <a:cs typeface="+mn-cs"/>
              </a:rPr>
              <a:t>Kunne bestille undervisningsrom i TP (etter </a:t>
            </a:r>
            <a:r>
              <a:rPr lang="nb-NO" sz="1200" kern="1200" dirty="0" err="1" smtClean="0">
                <a:solidFill>
                  <a:schemeClr val="tx1"/>
                </a:solidFill>
                <a:effectLst/>
                <a:latin typeface="+mn-lt"/>
                <a:ea typeface="+mn-ea"/>
                <a:cs typeface="+mn-cs"/>
              </a:rPr>
              <a:t>hovedbestilling</a:t>
            </a:r>
            <a:r>
              <a:rPr lang="nb-NO"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nb-NO" sz="1200" kern="1200" dirty="0" smtClean="0">
                <a:solidFill>
                  <a:schemeClr val="tx1"/>
                </a:solidFill>
                <a:effectLst/>
                <a:latin typeface="+mn-lt"/>
                <a:ea typeface="+mn-ea"/>
                <a:cs typeface="+mn-cs"/>
              </a:rPr>
              <a:t>Kunne slette og redigere bestilt undervisning i TP</a:t>
            </a:r>
          </a:p>
          <a:p>
            <a:pPr marL="457200" lvl="1" indent="0">
              <a:buFont typeface="Arial" panose="020B0604020202020204" pitchFamily="34" charset="0"/>
              <a:buNone/>
            </a:pPr>
            <a:r>
              <a:rPr lang="nb-NO" kern="1200" baseline="0" dirty="0" smtClean="0">
                <a:solidFill>
                  <a:schemeClr val="tx1"/>
                </a:solidFill>
                <a:effectLst/>
                <a:latin typeface="+mn-lt"/>
                <a:ea typeface="+mn-ea"/>
                <a:cs typeface="+mn-cs"/>
              </a:rPr>
              <a:t>Unntakshåndtering</a:t>
            </a:r>
            <a:endParaRPr lang="nb-NO" baseline="0" dirty="0" smtClean="0"/>
          </a:p>
        </p:txBody>
      </p:sp>
      <p:sp>
        <p:nvSpPr>
          <p:cNvPr id="4" name="Plassholder for lysbildenummer 3"/>
          <p:cNvSpPr>
            <a:spLocks noGrp="1"/>
          </p:cNvSpPr>
          <p:nvPr>
            <p:ph type="sldNum" sz="quarter" idx="10"/>
          </p:nvPr>
        </p:nvSpPr>
        <p:spPr/>
        <p:txBody>
          <a:bodyPr/>
          <a:lstStyle/>
          <a:p>
            <a:fld id="{EF8A2AF7-2D85-4421-9B02-2B5F9CC37447}" type="slidenum">
              <a:rPr lang="nb-NO" smtClean="0"/>
              <a:t>2</a:t>
            </a:fld>
            <a:endParaRPr lang="nb-NO"/>
          </a:p>
        </p:txBody>
      </p:sp>
    </p:spTree>
    <p:extLst>
      <p:ext uri="{BB962C8B-B14F-4D97-AF65-F5344CB8AC3E}">
        <p14:creationId xmlns:p14="http://schemas.microsoft.com/office/powerpoint/2010/main" val="2928378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Her er importlenkene: Emne, alle aktiviteter/-tider, aktiviteter på enkeltemne.</a:t>
            </a:r>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20</a:t>
            </a:fld>
            <a:endParaRPr lang="nb-NO"/>
          </a:p>
        </p:txBody>
      </p:sp>
    </p:spTree>
    <p:extLst>
      <p:ext uri="{BB962C8B-B14F-4D97-AF65-F5344CB8AC3E}">
        <p14:creationId xmlns:p14="http://schemas.microsoft.com/office/powerpoint/2010/main" val="996888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Emner/aktiviteter: Her henter man inn aktiviteter kun</a:t>
            </a:r>
            <a:r>
              <a:rPr lang="nb-NO" baseline="0" dirty="0" smtClean="0"/>
              <a:t> for det ene emnet.</a:t>
            </a:r>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21</a:t>
            </a:fld>
            <a:endParaRPr lang="nb-NO"/>
          </a:p>
        </p:txBody>
      </p:sp>
    </p:spTree>
    <p:extLst>
      <p:ext uri="{BB962C8B-B14F-4D97-AF65-F5344CB8AC3E}">
        <p14:creationId xmlns:p14="http://schemas.microsoft.com/office/powerpoint/2010/main" val="906826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Da har vi både registrert data i FS og importert dem til TP. Da er det på tide å justere data i TP.</a:t>
            </a:r>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22</a:t>
            </a:fld>
            <a:endParaRPr lang="nb-NO"/>
          </a:p>
        </p:txBody>
      </p:sp>
    </p:spTree>
    <p:extLst>
      <p:ext uri="{BB962C8B-B14F-4D97-AF65-F5344CB8AC3E}">
        <p14:creationId xmlns:p14="http://schemas.microsoft.com/office/powerpoint/2010/main" val="35195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Sette grunnparametere (forhåndsvalg) i TP</a:t>
            </a:r>
          </a:p>
          <a:p>
            <a:pPr marL="171450" lvl="0" indent="-171450">
              <a:buFont typeface="Arial" panose="020B0604020202020204" pitchFamily="34" charset="0"/>
              <a:buChar char="•"/>
            </a:pPr>
            <a:r>
              <a:rPr lang="nb-NO" sz="1200" kern="1200" dirty="0" smtClean="0">
                <a:solidFill>
                  <a:schemeClr val="tx1"/>
                </a:solidFill>
                <a:effectLst/>
                <a:latin typeface="+mn-lt"/>
                <a:ea typeface="+mn-ea"/>
                <a:cs typeface="+mn-cs"/>
              </a:rPr>
              <a:t>Varighet (kommer vanligvis fra TP)</a:t>
            </a:r>
          </a:p>
          <a:p>
            <a:pPr marL="171450" lvl="0" indent="-171450">
              <a:buFont typeface="Arial" panose="020B0604020202020204" pitchFamily="34" charset="0"/>
              <a:buChar char="•"/>
            </a:pPr>
            <a:r>
              <a:rPr lang="nb-NO" sz="1200" kern="1200" dirty="0" smtClean="0">
                <a:solidFill>
                  <a:schemeClr val="tx1"/>
                </a:solidFill>
                <a:effectLst/>
                <a:latin typeface="+mn-lt"/>
                <a:ea typeface="+mn-ea"/>
                <a:cs typeface="+mn-cs"/>
              </a:rPr>
              <a:t>Ukemønster (må være minst 1 uke)</a:t>
            </a:r>
          </a:p>
          <a:p>
            <a:pPr marL="171450" lvl="0" indent="-171450">
              <a:buFont typeface="Arial" panose="020B0604020202020204" pitchFamily="34" charset="0"/>
              <a:buChar char="•"/>
            </a:pPr>
            <a:r>
              <a:rPr lang="nb-NO" sz="1200" kern="1200" dirty="0" err="1" smtClean="0">
                <a:solidFill>
                  <a:schemeClr val="tx1"/>
                </a:solidFill>
                <a:effectLst/>
                <a:latin typeface="+mn-lt"/>
                <a:ea typeface="+mn-ea"/>
                <a:cs typeface="+mn-cs"/>
              </a:rPr>
              <a:t>Romvalg</a:t>
            </a:r>
            <a:endParaRPr lang="nb-NO"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nb-NO" sz="1200" kern="1200" dirty="0" smtClean="0">
                <a:solidFill>
                  <a:schemeClr val="tx1"/>
                </a:solidFill>
                <a:effectLst/>
                <a:latin typeface="+mn-lt"/>
                <a:ea typeface="+mn-ea"/>
                <a:cs typeface="+mn-cs"/>
              </a:rPr>
              <a:t>Antall plasser (viktig for å finne riktig rom)</a:t>
            </a:r>
          </a:p>
          <a:p>
            <a:pPr marL="171450" lvl="0" indent="-171450">
              <a:buFont typeface="Arial" panose="020B0604020202020204" pitchFamily="34" charset="0"/>
              <a:buChar char="•"/>
            </a:pPr>
            <a:r>
              <a:rPr lang="nb-NO" sz="1200" kern="1200" dirty="0" smtClean="0">
                <a:solidFill>
                  <a:schemeClr val="tx1"/>
                </a:solidFill>
                <a:effectLst/>
                <a:latin typeface="+mn-lt"/>
                <a:ea typeface="+mn-ea"/>
                <a:cs typeface="+mn-cs"/>
              </a:rPr>
              <a:t>Lærer (kollisjonssikring)</a:t>
            </a:r>
          </a:p>
          <a:p>
            <a:pPr marL="171450" lvl="0" indent="-171450">
              <a:buFont typeface="Arial" panose="020B0604020202020204" pitchFamily="34" charset="0"/>
              <a:buChar char="•"/>
            </a:pPr>
            <a:r>
              <a:rPr lang="nb-NO" sz="1200" kern="1200" dirty="0" smtClean="0">
                <a:solidFill>
                  <a:schemeClr val="tx1"/>
                </a:solidFill>
                <a:effectLst/>
                <a:latin typeface="+mn-lt"/>
                <a:ea typeface="+mn-ea"/>
                <a:cs typeface="+mn-cs"/>
              </a:rPr>
              <a:t>Studentgrupper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Vær forsiktig med å velge for mye. Jo flere forhåndsvalg, jo mindre</a:t>
            </a:r>
            <a:r>
              <a:rPr lang="nb-NO" sz="1200" kern="1200" baseline="0" dirty="0" smtClean="0">
                <a:solidFill>
                  <a:schemeClr val="tx1"/>
                </a:solidFill>
                <a:effectLst/>
                <a:latin typeface="+mn-lt"/>
                <a:ea typeface="+mn-ea"/>
                <a:cs typeface="+mn-cs"/>
              </a:rPr>
              <a:t> sjanse for å bli bestilt. Dette gjelder også utstyr. Hvis du velger utstyr, </a:t>
            </a:r>
            <a:r>
              <a:rPr lang="nb-NO" sz="1200" kern="1200" dirty="0" smtClean="0">
                <a:solidFill>
                  <a:schemeClr val="tx1"/>
                </a:solidFill>
                <a:effectLst/>
                <a:latin typeface="+mn-lt"/>
                <a:ea typeface="+mn-ea"/>
                <a:cs typeface="+mn-cs"/>
              </a:rPr>
              <a:t>vær sikker på at utstyret finnes/er registrert på aktuelle rom.</a:t>
            </a:r>
            <a:endParaRPr lang="nb-NO" dirty="0" smtClean="0"/>
          </a:p>
        </p:txBody>
      </p:sp>
      <p:sp>
        <p:nvSpPr>
          <p:cNvPr id="4" name="Plassholder for lysbildenummer 3"/>
          <p:cNvSpPr>
            <a:spLocks noGrp="1"/>
          </p:cNvSpPr>
          <p:nvPr>
            <p:ph type="sldNum" sz="quarter" idx="10"/>
          </p:nvPr>
        </p:nvSpPr>
        <p:spPr/>
        <p:txBody>
          <a:bodyPr/>
          <a:lstStyle/>
          <a:p>
            <a:fld id="{EF8A2AF7-2D85-4421-9B02-2B5F9CC37447}" type="slidenum">
              <a:rPr lang="nb-NO" smtClean="0"/>
              <a:t>23</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smtClean="0">
                <a:solidFill>
                  <a:schemeClr val="tx1"/>
                </a:solidFill>
                <a:effectLst/>
                <a:latin typeface="+mn-lt"/>
                <a:ea typeface="+mn-ea"/>
                <a:cs typeface="+mn-cs"/>
              </a:rPr>
              <a:t>For å sikre at studentene får en kollisjonsfri timeplan, bruker man studentgrupper i TP for å angi hvilken undervisning som ikke kan gå på samme tid. TP vil sperre for at fellesundervisning kan kollidere med partiundervisning.</a:t>
            </a:r>
          </a:p>
          <a:p>
            <a:pPr fontAlgn="base"/>
            <a:endParaRPr lang="nb-NO" sz="1200" b="0" i="0" kern="1200" dirty="0" smtClean="0">
              <a:solidFill>
                <a:schemeClr val="tx1"/>
              </a:solidFill>
              <a:effectLst/>
              <a:latin typeface="+mn-lt"/>
              <a:ea typeface="+mn-ea"/>
              <a:cs typeface="+mn-cs"/>
            </a:endParaRPr>
          </a:p>
          <a:p>
            <a:pPr fontAlgn="base"/>
            <a:r>
              <a:rPr lang="nb-NO" sz="1200" b="0" i="0" kern="1200" dirty="0" smtClean="0">
                <a:solidFill>
                  <a:schemeClr val="tx1"/>
                </a:solidFill>
                <a:effectLst/>
                <a:latin typeface="+mn-lt"/>
                <a:ea typeface="+mn-ea"/>
                <a:cs typeface="+mn-cs"/>
              </a:rPr>
              <a:t>Alle studentene skal kunne følge forelesningene, men de går bare på ett av undervisningspartiene og normalt gjør det ikke noe om det er litt kollisjon mellom partiundervisningen internt eller på tvers av emnene de skal følge. Derfor trenger ikke nødvendigvis all undervisning på to emner være kollisjonsfri - bare det som må til for at studenten skal få følge forelesningene og ett parti.</a:t>
            </a:r>
          </a:p>
          <a:p>
            <a:pPr fontAlgn="base"/>
            <a:r>
              <a:rPr lang="nb-NO" sz="1200" b="0" i="0" kern="1200" dirty="0" smtClean="0">
                <a:solidFill>
                  <a:schemeClr val="tx1"/>
                </a:solidFill>
                <a:effectLst/>
                <a:latin typeface="+mn-lt"/>
                <a:ea typeface="+mn-ea"/>
                <a:cs typeface="+mn-cs"/>
              </a:rPr>
              <a:t>Det er altså ikke nok å bare si at all undervisning på to emner ikke skal kollidere, men man må sette opp kollisjonsfrie kombinasjoner. For å få til det setter man opp studentgrupper i to trinn:</a:t>
            </a:r>
          </a:p>
          <a:p>
            <a:pPr marL="685800" lvl="1" indent="-228600" fontAlgn="base">
              <a:buFont typeface="+mj-lt"/>
              <a:buAutoNum type="arabicPeriod"/>
            </a:pPr>
            <a:r>
              <a:rPr lang="nb-NO" sz="1200" b="0" i="0" kern="1200" dirty="0" smtClean="0">
                <a:solidFill>
                  <a:schemeClr val="tx1"/>
                </a:solidFill>
                <a:effectLst/>
                <a:latin typeface="+mn-lt"/>
                <a:ea typeface="+mn-ea"/>
                <a:cs typeface="+mn-cs"/>
              </a:rPr>
              <a:t>først angir man hvilke emner studentene skal kunne ta i løpet av samme semester</a:t>
            </a:r>
          </a:p>
          <a:p>
            <a:pPr marL="685800" lvl="1" indent="-228600" fontAlgn="base">
              <a:buFont typeface="+mj-lt"/>
              <a:buAutoNum type="arabicPeriod"/>
            </a:pPr>
            <a:r>
              <a:rPr lang="nb-NO" sz="1200" b="0" i="0" kern="1200" dirty="0" smtClean="0">
                <a:solidFill>
                  <a:schemeClr val="tx1"/>
                </a:solidFill>
                <a:effectLst/>
                <a:latin typeface="+mn-lt"/>
                <a:ea typeface="+mn-ea"/>
                <a:cs typeface="+mn-cs"/>
              </a:rPr>
              <a:t>så kobler man sammen kollisjonsfrie aktiviteter</a:t>
            </a:r>
          </a:p>
        </p:txBody>
      </p:sp>
      <p:sp>
        <p:nvSpPr>
          <p:cNvPr id="4" name="Plassholder for lysbildenummer 3"/>
          <p:cNvSpPr>
            <a:spLocks noGrp="1"/>
          </p:cNvSpPr>
          <p:nvPr>
            <p:ph type="sldNum" sz="quarter" idx="10"/>
          </p:nvPr>
        </p:nvSpPr>
        <p:spPr/>
        <p:txBody>
          <a:bodyPr/>
          <a:lstStyle/>
          <a:p>
            <a:fld id="{EF8A2AF7-2D85-4421-9B02-2B5F9CC37447}" type="slidenum">
              <a:rPr lang="nb-NO" smtClean="0"/>
              <a:t>24</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Man kan sette felles undervisning på en aktivitet, f.eks. FOR, for å indikere at alle forelesninger er felles med et annet emne.</a:t>
            </a:r>
          </a:p>
          <a:p>
            <a:pPr marL="171450" indent="-171450">
              <a:buFont typeface="Arial" panose="020B0604020202020204" pitchFamily="34" charset="0"/>
              <a:buChar char="•"/>
            </a:pPr>
            <a:r>
              <a:rPr lang="nb-NO" dirty="0" smtClean="0"/>
              <a:t>Gå til Administrasjon &gt;</a:t>
            </a:r>
            <a:r>
              <a:rPr lang="nb-NO" baseline="0" dirty="0" smtClean="0"/>
              <a:t> [SLAVEEMNE] og lim inn IDen til sjefsaktiviteten.</a:t>
            </a:r>
          </a:p>
          <a:p>
            <a:r>
              <a:rPr lang="nb-NO" baseline="0" dirty="0" smtClean="0"/>
              <a:t>Denne aktiviteten «forsvinner» da fra visningen i </a:t>
            </a:r>
            <a:r>
              <a:rPr lang="nb-NO" baseline="0" dirty="0" err="1" smtClean="0"/>
              <a:t>TP:Undervisning</a:t>
            </a:r>
            <a:r>
              <a:rPr lang="nb-NO" baseline="0" dirty="0" smtClean="0"/>
              <a:t>, men vises fortsatt i timeplanen til slaveemnet.</a:t>
            </a:r>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25</a:t>
            </a:fld>
            <a:endParaRPr lang="nb-NO"/>
          </a:p>
        </p:txBody>
      </p:sp>
    </p:spTree>
    <p:extLst>
      <p:ext uri="{BB962C8B-B14F-4D97-AF65-F5344CB8AC3E}">
        <p14:creationId xmlns:p14="http://schemas.microsoft.com/office/powerpoint/2010/main" val="3003915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Man kan også sette felles undervisning på aktivitetstidsnivået.</a:t>
            </a:r>
          </a:p>
          <a:p>
            <a:r>
              <a:rPr lang="nb-NO" dirty="0" smtClean="0"/>
              <a:t>Da står det (F) foran </a:t>
            </a:r>
            <a:r>
              <a:rPr lang="nb-NO" dirty="0" err="1" smtClean="0"/>
              <a:t>aktivitetstiden</a:t>
            </a:r>
            <a:r>
              <a:rPr lang="nb-NO" dirty="0" smtClean="0"/>
              <a:t>, som betyr at dette er en slave som følger en annen undervisning. Legg merke til at man ikke kan redigere på </a:t>
            </a:r>
            <a:r>
              <a:rPr lang="nb-NO" dirty="0" err="1" smtClean="0"/>
              <a:t>aktivitetstiden</a:t>
            </a:r>
            <a:r>
              <a:rPr lang="nb-NO" dirty="0" smtClean="0"/>
              <a:t>.</a:t>
            </a:r>
          </a:p>
          <a:p>
            <a:r>
              <a:rPr lang="nb-NO" dirty="0" smtClean="0"/>
              <a:t>Nederst i bildet ser du hvilken </a:t>
            </a:r>
            <a:r>
              <a:rPr lang="nb-NO" dirty="0" err="1" smtClean="0"/>
              <a:t>aktivitetstid</a:t>
            </a:r>
            <a:r>
              <a:rPr lang="nb-NO" dirty="0" smtClean="0"/>
              <a:t> som er sjef.</a:t>
            </a:r>
          </a:p>
        </p:txBody>
      </p:sp>
      <p:sp>
        <p:nvSpPr>
          <p:cNvPr id="4" name="Plassholder for lysbildenummer 3"/>
          <p:cNvSpPr>
            <a:spLocks noGrp="1"/>
          </p:cNvSpPr>
          <p:nvPr>
            <p:ph type="sldNum" sz="quarter" idx="10"/>
          </p:nvPr>
        </p:nvSpPr>
        <p:spPr/>
        <p:txBody>
          <a:bodyPr/>
          <a:lstStyle/>
          <a:p>
            <a:fld id="{EF8A2AF7-2D85-4421-9B02-2B5F9CC37447}" type="slidenum">
              <a:rPr lang="nb-NO" smtClean="0"/>
              <a:t>26</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På sjefen ser man et gjenvinningssymbol,</a:t>
            </a:r>
            <a:r>
              <a:rPr lang="nb-NO" baseline="0" dirty="0" smtClean="0"/>
              <a:t> og nederst kan man se hvilken eller hvilke slaver som er knyttet til.</a:t>
            </a:r>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27</a:t>
            </a:fld>
            <a:endParaRPr lang="nb-NO"/>
          </a:p>
        </p:txBody>
      </p:sp>
    </p:spTree>
    <p:extLst>
      <p:ext uri="{BB962C8B-B14F-4D97-AF65-F5344CB8AC3E}">
        <p14:creationId xmlns:p14="http://schemas.microsoft.com/office/powerpoint/2010/main" val="1657982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Husk å være på riktig semester!</a:t>
            </a:r>
          </a:p>
          <a:p>
            <a:endParaRPr lang="nb-NO" dirty="0" smtClean="0"/>
          </a:p>
          <a:p>
            <a:pPr marL="171450" indent="-171450">
              <a:buFont typeface="Arial" panose="020B0604020202020204" pitchFamily="34" charset="0"/>
              <a:buChar char="•"/>
            </a:pPr>
            <a:r>
              <a:rPr lang="nb-NO" dirty="0" smtClean="0"/>
              <a:t>Må være varighet (vil normalt komme fra FS)</a:t>
            </a:r>
          </a:p>
          <a:p>
            <a:pPr marL="171450" indent="-171450">
              <a:buFont typeface="Arial" panose="020B0604020202020204" pitchFamily="34" charset="0"/>
              <a:buChar char="•"/>
            </a:pPr>
            <a:r>
              <a:rPr lang="nb-NO" dirty="0" smtClean="0"/>
              <a:t>Må være uker</a:t>
            </a:r>
            <a:r>
              <a:rPr lang="nb-NO" baseline="0" dirty="0" smtClean="0"/>
              <a:t> (vil normalt komme fra FS)</a:t>
            </a:r>
          </a:p>
          <a:p>
            <a:pPr marL="171450" indent="-171450">
              <a:buFont typeface="Arial" panose="020B0604020202020204" pitchFamily="34" charset="0"/>
              <a:buChar char="•"/>
            </a:pPr>
            <a:endParaRPr lang="nb-NO" baseline="0" dirty="0" smtClean="0"/>
          </a:p>
          <a:p>
            <a:pPr marL="0" indent="0">
              <a:buFont typeface="Arial" panose="020B0604020202020204" pitchFamily="34" charset="0"/>
              <a:buNone/>
            </a:pPr>
            <a:r>
              <a:rPr lang="nb-NO" baseline="0" dirty="0" smtClean="0"/>
              <a:t>NB! Merk at dette er «varighet» og ikke «sluttid».</a:t>
            </a:r>
            <a:endParaRPr lang="nb-NO" dirty="0" smtClean="0"/>
          </a:p>
        </p:txBody>
      </p:sp>
      <p:sp>
        <p:nvSpPr>
          <p:cNvPr id="4" name="Plassholder for lysbildenummer 3"/>
          <p:cNvSpPr>
            <a:spLocks noGrp="1"/>
          </p:cNvSpPr>
          <p:nvPr>
            <p:ph type="sldNum" sz="quarter" idx="10"/>
          </p:nvPr>
        </p:nvSpPr>
        <p:spPr/>
        <p:txBody>
          <a:bodyPr/>
          <a:lstStyle/>
          <a:p>
            <a:fld id="{EF8A2AF7-2D85-4421-9B02-2B5F9CC37447}" type="slidenum">
              <a:rPr lang="nb-NO" smtClean="0"/>
              <a:t>28</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b="1" dirty="0" err="1" smtClean="0"/>
              <a:t>Romvalg</a:t>
            </a:r>
            <a:endParaRPr lang="nb-NO" b="1" dirty="0" smtClean="0"/>
          </a:p>
          <a:p>
            <a:pPr marL="171450" indent="-171450">
              <a:buFont typeface="Arial" panose="020B0604020202020204" pitchFamily="34" charset="0"/>
              <a:buChar char="•"/>
            </a:pPr>
            <a:r>
              <a:rPr lang="nb-NO" dirty="0" smtClean="0"/>
              <a:t>Vær forsiktig med </a:t>
            </a:r>
            <a:r>
              <a:rPr lang="nb-NO" dirty="0" err="1" smtClean="0"/>
              <a:t>romtype</a:t>
            </a:r>
            <a:r>
              <a:rPr lang="nb-NO" dirty="0" smtClean="0"/>
              <a:t> for ikke å begrense for mye. «Tildeles» betyr auditorium eller seminarrom alt etter hva som passer best i forhold til antall plasser.</a:t>
            </a:r>
          </a:p>
          <a:p>
            <a:pPr marL="171450" indent="-171450">
              <a:buFont typeface="Arial" panose="020B0604020202020204" pitchFamily="34" charset="0"/>
              <a:buChar char="•"/>
            </a:pPr>
            <a:r>
              <a:rPr lang="nb-NO" dirty="0" smtClean="0"/>
              <a:t>Legg på område/underområde. Vær</a:t>
            </a:r>
            <a:r>
              <a:rPr lang="nb-NO" baseline="0" dirty="0" smtClean="0"/>
              <a:t> forsiktig med bygning for ikke å begrense for mye.</a:t>
            </a:r>
          </a:p>
          <a:p>
            <a:pPr marL="171450" indent="-171450">
              <a:buFont typeface="Arial" panose="020B0604020202020204" pitchFamily="34" charset="0"/>
              <a:buChar char="•"/>
            </a:pPr>
            <a:r>
              <a:rPr lang="nb-NO" baseline="0" dirty="0" smtClean="0"/>
              <a:t>Legg på spesifikt rom kun dersom det er helt nødvendig.</a:t>
            </a:r>
          </a:p>
          <a:p>
            <a:pPr marL="171450" indent="-171450">
              <a:buFont typeface="Arial" panose="020B0604020202020204" pitchFamily="34" charset="0"/>
              <a:buChar char="•"/>
            </a:pPr>
            <a:r>
              <a:rPr lang="nb-NO" baseline="0" dirty="0" smtClean="0"/>
              <a:t>Vær forsiktig med utstyr. Det skal være PC og videokanon i alle seminarrom og auditorier.</a:t>
            </a:r>
          </a:p>
          <a:p>
            <a:pPr marL="171450" indent="-171450">
              <a:buFont typeface="Arial" panose="020B0604020202020204" pitchFamily="34" charset="0"/>
              <a:buChar char="•"/>
            </a:pPr>
            <a:r>
              <a:rPr lang="nb-NO" baseline="0" dirty="0" smtClean="0"/>
              <a:t>Angi antall plasser! Tips fra i fjor under.</a:t>
            </a:r>
          </a:p>
          <a:p>
            <a:endParaRPr lang="nb-NO" baseline="0" dirty="0" smtClean="0"/>
          </a:p>
          <a:p>
            <a:r>
              <a:rPr lang="nb-NO" b="1" baseline="0" dirty="0" smtClean="0"/>
              <a:t>Lærer</a:t>
            </a:r>
          </a:p>
          <a:p>
            <a:r>
              <a:rPr lang="nb-NO" baseline="0" dirty="0" smtClean="0"/>
              <a:t>Legg på lærer dersom du vet hvem som skal undervise. Dersom det er flere som skal dele på undervisningen så venter du med å legge dem på til etter at timeplanen er lagt (med mindre man allerede har fordelt uker f.eks.)</a:t>
            </a:r>
          </a:p>
          <a:p>
            <a:r>
              <a:rPr lang="nb-NO" baseline="0" dirty="0" smtClean="0"/>
              <a:t>«Valgt lærer» = på samme stedkode</a:t>
            </a:r>
          </a:p>
          <a:p>
            <a:r>
              <a:rPr lang="nb-NO" baseline="0" dirty="0" smtClean="0"/>
              <a:t>«Fagpersonsøk» = hele UiB</a:t>
            </a:r>
          </a:p>
          <a:p>
            <a:r>
              <a:rPr lang="nb-NO" baseline="0" dirty="0" smtClean="0"/>
              <a:t>Dersom man ikke finner den man leter etter, send epost til tp@uib.no</a:t>
            </a:r>
          </a:p>
          <a:p>
            <a:endParaRPr lang="nb-NO" dirty="0" smtClean="0"/>
          </a:p>
          <a:p>
            <a:r>
              <a:rPr lang="nb-NO" b="1" dirty="0" smtClean="0"/>
              <a:t>Studentgrupper</a:t>
            </a:r>
          </a:p>
          <a:p>
            <a:r>
              <a:rPr lang="nb-NO" dirty="0" smtClean="0"/>
              <a:t>Her dukker det opp de gruppene som</a:t>
            </a:r>
            <a:r>
              <a:rPr lang="nb-NO" baseline="0" dirty="0" smtClean="0"/>
              <a:t> emnekoden er lagt til i. For at koblingen skal tre i kraft så må man velge de ulike studentgruppene og lagre.</a:t>
            </a:r>
            <a:endParaRPr lang="nb-NO" dirty="0" smtClean="0"/>
          </a:p>
        </p:txBody>
      </p:sp>
      <p:sp>
        <p:nvSpPr>
          <p:cNvPr id="4" name="Plassholder for lysbildenummer 3"/>
          <p:cNvSpPr>
            <a:spLocks noGrp="1"/>
          </p:cNvSpPr>
          <p:nvPr>
            <p:ph type="sldNum" sz="quarter" idx="10"/>
          </p:nvPr>
        </p:nvSpPr>
        <p:spPr/>
        <p:txBody>
          <a:bodyPr/>
          <a:lstStyle/>
          <a:p>
            <a:fld id="{EF8A2AF7-2D85-4421-9B02-2B5F9CC37447}" type="slidenum">
              <a:rPr lang="nb-NO" smtClean="0"/>
              <a:t>29</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dirty="0" smtClean="0"/>
              <a:t>Planlegge: Hvilke emner skal gå? Hvilken undervisningsstruktur?</a:t>
            </a:r>
          </a:p>
          <a:p>
            <a:pPr marL="171450" indent="-171450">
              <a:buFont typeface="Arial" panose="020B0604020202020204" pitchFamily="34" charset="0"/>
              <a:buChar char="•"/>
            </a:pPr>
            <a:r>
              <a:rPr lang="nb-NO" dirty="0" smtClean="0"/>
              <a:t>Opprette/behandle</a:t>
            </a:r>
            <a:r>
              <a:rPr lang="nb-NO" baseline="0" dirty="0" smtClean="0"/>
              <a:t> data i FS: Struktur! Undervisningsform! Fellesundervisning for flere emner!</a:t>
            </a:r>
          </a:p>
          <a:p>
            <a:pPr marL="171450" indent="-171450">
              <a:buFont typeface="Arial" panose="020B0604020202020204" pitchFamily="34" charset="0"/>
              <a:buChar char="•"/>
            </a:pPr>
            <a:r>
              <a:rPr lang="nb-NO" baseline="0" dirty="0" smtClean="0"/>
              <a:t>Importere data til TP: Undervisningsaktiviteter/-tider/-navn/fag</a:t>
            </a:r>
          </a:p>
          <a:p>
            <a:pPr marL="171450" indent="-171450">
              <a:buFont typeface="Arial" panose="020B0604020202020204" pitchFamily="34" charset="0"/>
              <a:buChar char="•"/>
            </a:pPr>
            <a:r>
              <a:rPr lang="nb-NO" baseline="0" dirty="0" smtClean="0"/>
              <a:t>Behandle data i TP: Studentgrupper, antall, lærer, evt. </a:t>
            </a:r>
            <a:r>
              <a:rPr lang="nb-NO" baseline="0" dirty="0" err="1" smtClean="0"/>
              <a:t>romtype</a:t>
            </a:r>
            <a:r>
              <a:rPr lang="nb-NO" baseline="0" dirty="0" smtClean="0"/>
              <a:t>, fellesundervisning aktivitet/</a:t>
            </a:r>
            <a:r>
              <a:rPr lang="nb-NO" baseline="0" dirty="0" err="1" smtClean="0"/>
              <a:t>aktivitetstid</a:t>
            </a:r>
            <a:endParaRPr lang="nb-NO" baseline="0" dirty="0" smtClean="0"/>
          </a:p>
          <a:p>
            <a:pPr marL="171450" indent="-171450">
              <a:buFont typeface="Arial" panose="020B0604020202020204" pitchFamily="34" charset="0"/>
              <a:buChar char="•"/>
            </a:pPr>
            <a:r>
              <a:rPr lang="nb-NO" b="1" dirty="0" err="1" smtClean="0"/>
              <a:t>Hovedbestilling</a:t>
            </a:r>
            <a:r>
              <a:rPr lang="nb-NO" b="1" baseline="0" dirty="0" smtClean="0"/>
              <a:t> i TP: SA kjører </a:t>
            </a:r>
            <a:r>
              <a:rPr lang="nb-NO" b="1" baseline="0" dirty="0" err="1" smtClean="0"/>
              <a:t>hovedbestilling</a:t>
            </a:r>
            <a:endParaRPr lang="nb-NO" b="1" baseline="0" dirty="0" smtClean="0"/>
          </a:p>
          <a:p>
            <a:pPr marL="171450" indent="-171450">
              <a:buFont typeface="Arial" panose="020B0604020202020204" pitchFamily="34" charset="0"/>
              <a:buChar char="•"/>
            </a:pPr>
            <a:r>
              <a:rPr lang="nb-NO" dirty="0" smtClean="0"/>
              <a:t>Rydde i TP: Bytte dag, tid,</a:t>
            </a:r>
            <a:r>
              <a:rPr lang="nb-NO" baseline="0" dirty="0" smtClean="0"/>
              <a:t> rom, lærer, unntakshåndtering.</a:t>
            </a:r>
          </a:p>
          <a:p>
            <a:pPr marL="171450" indent="-171450">
              <a:buFont typeface="Arial" panose="020B0604020202020204" pitchFamily="34" charset="0"/>
              <a:buChar char="•"/>
            </a:pPr>
            <a:r>
              <a:rPr lang="nb-NO" baseline="0" dirty="0" smtClean="0"/>
              <a:t>Publisere på nett: Timeplanene legges ut på uib.no 1. desember / 1. juni (Publiseres umiddelbart i TP)</a:t>
            </a:r>
          </a:p>
          <a:p>
            <a:pPr marL="171450" indent="-171450">
              <a:buFont typeface="Arial" panose="020B0604020202020204" pitchFamily="34" charset="0"/>
              <a:buChar char="•"/>
            </a:pPr>
            <a:r>
              <a:rPr lang="nb-NO" baseline="0" dirty="0" smtClean="0"/>
              <a:t>Endre i TP: </a:t>
            </a:r>
            <a:r>
              <a:rPr lang="nb-NO" dirty="0" smtClean="0"/>
              <a:t>Bytte dag, tid,</a:t>
            </a:r>
            <a:r>
              <a:rPr lang="nb-NO" baseline="0" dirty="0" smtClean="0"/>
              <a:t> rom, lærer, unntakshåndtering.</a:t>
            </a:r>
          </a:p>
          <a:p>
            <a:pPr marL="171450" indent="-171450">
              <a:buFont typeface="Arial" panose="020B0604020202020204" pitchFamily="34" charset="0"/>
              <a:buChar char="•"/>
            </a:pPr>
            <a:r>
              <a:rPr lang="nb-NO" baseline="0" dirty="0" smtClean="0"/>
              <a:t>Eksportere data til FS?: </a:t>
            </a:r>
          </a:p>
          <a:p>
            <a:pPr marL="171450" indent="-171450">
              <a:buFont typeface="Arial" panose="020B0604020202020204" pitchFamily="34" charset="0"/>
              <a:buChar char="•"/>
            </a:pPr>
            <a:r>
              <a:rPr lang="nb-NO" baseline="0" dirty="0" smtClean="0"/>
              <a:t>Detaljere undervisning på nett?:</a:t>
            </a:r>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3</a:t>
            </a:fld>
            <a:endParaRPr lang="nb-NO"/>
          </a:p>
        </p:txBody>
      </p:sp>
    </p:spTree>
    <p:extLst>
      <p:ext uri="{BB962C8B-B14F-4D97-AF65-F5344CB8AC3E}">
        <p14:creationId xmlns:p14="http://schemas.microsoft.com/office/powerpoint/2010/main" val="531657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Avansert</a:t>
            </a:r>
          </a:p>
          <a:p>
            <a:pPr marL="171450" indent="-171450">
              <a:buFont typeface="Arial" panose="020B0604020202020204" pitchFamily="34" charset="0"/>
              <a:buChar char="•"/>
            </a:pPr>
            <a:r>
              <a:rPr lang="nb-NO" dirty="0" smtClean="0"/>
              <a:t>ID: kjenner igjen fra FS (kjekt å ha for felles undervisning).</a:t>
            </a:r>
          </a:p>
          <a:p>
            <a:pPr marL="171450" indent="-171450">
              <a:buFont typeface="Arial" panose="020B0604020202020204" pitchFamily="34" charset="0"/>
              <a:buChar char="•"/>
            </a:pPr>
            <a:r>
              <a:rPr lang="nb-NO" dirty="0" smtClean="0"/>
              <a:t>Overstyrt aktivitetsnavn: kjenner også igjen fra FS. Brukes til å endre navn på aktiviteten.</a:t>
            </a:r>
          </a:p>
          <a:p>
            <a:pPr marL="171450" indent="-171450">
              <a:buFont typeface="Arial" panose="020B0604020202020204" pitchFamily="34" charset="0"/>
              <a:buChar char="•"/>
            </a:pPr>
            <a:r>
              <a:rPr lang="nb-NO" dirty="0" smtClean="0"/>
              <a:t>Felles undervisning</a:t>
            </a:r>
            <a:r>
              <a:rPr lang="nb-NO" baseline="0" dirty="0" smtClean="0"/>
              <a:t> med: legge inn ID til sjef.</a:t>
            </a:r>
          </a:p>
          <a:p>
            <a:pPr marL="171450" indent="-171450">
              <a:buFont typeface="Arial" panose="020B0604020202020204" pitchFamily="34" charset="0"/>
              <a:buChar char="•"/>
            </a:pPr>
            <a:r>
              <a:rPr lang="nb-NO" baseline="0" dirty="0" smtClean="0"/>
              <a:t>Visning: Kan skjule </a:t>
            </a:r>
            <a:r>
              <a:rPr lang="nb-NO" baseline="0" dirty="0" err="1" smtClean="0"/>
              <a:t>aktivitetstiden</a:t>
            </a:r>
            <a:r>
              <a:rPr lang="nb-NO" baseline="0" dirty="0" smtClean="0"/>
              <a:t> fra timeplanen.</a:t>
            </a:r>
          </a:p>
          <a:p>
            <a:pPr marL="171450" indent="-171450">
              <a:buFont typeface="Arial" panose="020B0604020202020204" pitchFamily="34" charset="0"/>
              <a:buChar char="•"/>
            </a:pPr>
            <a:r>
              <a:rPr lang="nb-NO" baseline="0" dirty="0" smtClean="0"/>
              <a:t>Studentkollisjon: Kan tillate studentkollisjon (kommer advarsel).</a:t>
            </a:r>
            <a:endParaRPr lang="nb-NO" dirty="0" smtClean="0"/>
          </a:p>
        </p:txBody>
      </p:sp>
      <p:sp>
        <p:nvSpPr>
          <p:cNvPr id="4" name="Plassholder for lysbildenummer 3"/>
          <p:cNvSpPr>
            <a:spLocks noGrp="1"/>
          </p:cNvSpPr>
          <p:nvPr>
            <p:ph type="sldNum" sz="quarter" idx="10"/>
          </p:nvPr>
        </p:nvSpPr>
        <p:spPr/>
        <p:txBody>
          <a:bodyPr/>
          <a:lstStyle/>
          <a:p>
            <a:fld id="{EF8A2AF7-2D85-4421-9B02-2B5F9CC37447}" type="slidenum">
              <a:rPr lang="nb-NO" smtClean="0"/>
              <a:t>30</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0" kern="1200" dirty="0" smtClean="0">
                <a:solidFill>
                  <a:schemeClr val="tx1"/>
                </a:solidFill>
                <a:effectLst/>
                <a:latin typeface="+mn-lt"/>
                <a:ea typeface="+mn-ea"/>
                <a:cs typeface="+mn-cs"/>
              </a:rPr>
              <a:t>Rapporten gir en oversikt over </a:t>
            </a:r>
            <a:r>
              <a:rPr lang="nb-NO" sz="1200" b="0" i="0" kern="1200" dirty="0" err="1" smtClean="0">
                <a:solidFill>
                  <a:schemeClr val="tx1"/>
                </a:solidFill>
                <a:effectLst/>
                <a:latin typeface="+mn-lt"/>
                <a:ea typeface="+mn-ea"/>
                <a:cs typeface="+mn-cs"/>
              </a:rPr>
              <a:t>aktivitetstider</a:t>
            </a:r>
            <a:r>
              <a:rPr lang="nb-NO" sz="1200" b="0" i="0" kern="1200" dirty="0" smtClean="0">
                <a:solidFill>
                  <a:schemeClr val="tx1"/>
                </a:solidFill>
                <a:effectLst/>
                <a:latin typeface="+mn-lt"/>
                <a:ea typeface="+mn-ea"/>
                <a:cs typeface="+mn-cs"/>
              </a:rPr>
              <a:t> slik at man enkelt kan kontrollere datakvaliteten på </a:t>
            </a:r>
            <a:r>
              <a:rPr lang="nb-NO" sz="1200" b="0" i="0" kern="1200" dirty="0" err="1" smtClean="0">
                <a:solidFill>
                  <a:schemeClr val="tx1"/>
                </a:solidFill>
                <a:effectLst/>
                <a:latin typeface="+mn-lt"/>
                <a:ea typeface="+mn-ea"/>
                <a:cs typeface="+mn-cs"/>
              </a:rPr>
              <a:t>timeplansdataene</a:t>
            </a:r>
            <a:r>
              <a:rPr lang="nb-NO" sz="1200" b="0" i="0" kern="1200" dirty="0" smtClean="0">
                <a:solidFill>
                  <a:schemeClr val="tx1"/>
                </a:solidFill>
                <a:effectLst/>
                <a:latin typeface="+mn-lt"/>
                <a:ea typeface="+mn-ea"/>
                <a:cs typeface="+mn-cs"/>
              </a:rPr>
              <a:t>. Dette vil være spesielt nyttig like før og etter </a:t>
            </a:r>
            <a:r>
              <a:rPr lang="nb-NO" sz="1200" b="0" i="0" kern="1200" dirty="0" err="1" smtClean="0">
                <a:solidFill>
                  <a:schemeClr val="tx1"/>
                </a:solidFill>
                <a:effectLst/>
                <a:latin typeface="+mn-lt"/>
                <a:ea typeface="+mn-ea"/>
                <a:cs typeface="+mn-cs"/>
              </a:rPr>
              <a:t>hovedbestillingen</a:t>
            </a:r>
            <a:r>
              <a:rPr lang="nb-NO" sz="1200" b="0" i="0" kern="1200" dirty="0" smtClean="0">
                <a:solidFill>
                  <a:schemeClr val="tx1"/>
                </a:solidFill>
                <a:effectLst/>
                <a:latin typeface="+mn-lt"/>
                <a:ea typeface="+mn-ea"/>
                <a:cs typeface="+mn-cs"/>
              </a:rPr>
              <a:t> er utført.</a:t>
            </a:r>
          </a:p>
          <a:p>
            <a:endParaRPr lang="nb-NO" sz="1200" b="0" i="0" kern="1200" dirty="0" smtClean="0">
              <a:solidFill>
                <a:schemeClr val="tx1"/>
              </a:solidFill>
              <a:effectLst/>
              <a:latin typeface="+mn-lt"/>
              <a:ea typeface="+mn-ea"/>
              <a:cs typeface="+mn-cs"/>
            </a:endParaRPr>
          </a:p>
          <a:p>
            <a:pPr fontAlgn="base"/>
            <a:r>
              <a:rPr lang="nb-NO" sz="1200" b="0" i="0" kern="1200" dirty="0" smtClean="0">
                <a:solidFill>
                  <a:schemeClr val="tx1"/>
                </a:solidFill>
                <a:effectLst/>
                <a:latin typeface="+mn-lt"/>
                <a:ea typeface="+mn-ea"/>
                <a:cs typeface="+mn-cs"/>
              </a:rPr>
              <a:t>Rapporten er litt tung og tar litt tid å laste for hvert fakultet. Kolonnene betyr følgende:</a:t>
            </a:r>
          </a:p>
          <a:p>
            <a:pPr marL="0" indent="0" fontAlgn="base">
              <a:buFont typeface="Arial" panose="020B0604020202020204" pitchFamily="34" charset="0"/>
              <a:buNone/>
            </a:pPr>
            <a:r>
              <a:rPr lang="nb-NO" sz="1200" b="1" i="0" kern="1200" dirty="0" smtClean="0">
                <a:solidFill>
                  <a:schemeClr val="tx1"/>
                </a:solidFill>
                <a:effectLst/>
                <a:latin typeface="+mn-lt"/>
                <a:ea typeface="+mn-ea"/>
                <a:cs typeface="+mn-cs"/>
              </a:rPr>
              <a:t>ID</a:t>
            </a:r>
            <a:r>
              <a:rPr lang="nb-NO" sz="1200" b="0" i="0" kern="1200" dirty="0" smtClean="0">
                <a:solidFill>
                  <a:schemeClr val="tx1"/>
                </a:solidFill>
                <a:effectLst/>
                <a:latin typeface="+mn-lt"/>
                <a:ea typeface="+mn-ea"/>
                <a:cs typeface="+mn-cs"/>
              </a:rPr>
              <a:t> - IDen til </a:t>
            </a:r>
            <a:r>
              <a:rPr lang="nb-NO" sz="1200" b="0" i="0" kern="1200" dirty="0" err="1" smtClean="0">
                <a:solidFill>
                  <a:schemeClr val="tx1"/>
                </a:solidFill>
                <a:effectLst/>
                <a:latin typeface="+mn-lt"/>
                <a:ea typeface="+mn-ea"/>
                <a:cs typeface="+mn-cs"/>
              </a:rPr>
              <a:t>aktivitetstiden</a:t>
            </a:r>
            <a:r>
              <a:rPr lang="nb-NO" sz="1200" b="0" i="0" kern="1200" dirty="0" smtClean="0">
                <a:solidFill>
                  <a:schemeClr val="tx1"/>
                </a:solidFill>
                <a:effectLst/>
                <a:latin typeface="+mn-lt"/>
                <a:ea typeface="+mn-ea"/>
                <a:cs typeface="+mn-cs"/>
              </a:rPr>
              <a:t/>
            </a:r>
            <a:br>
              <a:rPr lang="nb-NO" sz="1200" b="0" i="0" kern="1200" dirty="0" smtClean="0">
                <a:solidFill>
                  <a:schemeClr val="tx1"/>
                </a:solidFill>
                <a:effectLst/>
                <a:latin typeface="+mn-lt"/>
                <a:ea typeface="+mn-ea"/>
                <a:cs typeface="+mn-cs"/>
              </a:rPr>
            </a:br>
            <a:r>
              <a:rPr lang="nb-NO" sz="1200" b="1" i="0" kern="1200" dirty="0" smtClean="0">
                <a:solidFill>
                  <a:schemeClr val="tx1"/>
                </a:solidFill>
                <a:effectLst/>
                <a:latin typeface="+mn-lt"/>
                <a:ea typeface="+mn-ea"/>
                <a:cs typeface="+mn-cs"/>
              </a:rPr>
              <a:t>Type/parti</a:t>
            </a:r>
            <a:r>
              <a:rPr lang="nb-NO" sz="1200" b="0" i="0" kern="1200" dirty="0" smtClean="0">
                <a:solidFill>
                  <a:schemeClr val="tx1"/>
                </a:solidFill>
                <a:effectLst/>
                <a:latin typeface="+mn-lt"/>
                <a:ea typeface="+mn-ea"/>
                <a:cs typeface="+mn-cs"/>
              </a:rPr>
              <a:t> - hva slags undervisning det er</a:t>
            </a:r>
            <a:br>
              <a:rPr lang="nb-NO" sz="1200" b="0" i="0" kern="1200" dirty="0" smtClean="0">
                <a:solidFill>
                  <a:schemeClr val="tx1"/>
                </a:solidFill>
                <a:effectLst/>
                <a:latin typeface="+mn-lt"/>
                <a:ea typeface="+mn-ea"/>
                <a:cs typeface="+mn-cs"/>
              </a:rPr>
            </a:br>
            <a:r>
              <a:rPr lang="nb-NO" sz="1200" b="1" i="0" kern="1200" dirty="0" smtClean="0">
                <a:solidFill>
                  <a:schemeClr val="tx1"/>
                </a:solidFill>
                <a:effectLst/>
                <a:latin typeface="+mn-lt"/>
                <a:ea typeface="+mn-ea"/>
                <a:cs typeface="+mn-cs"/>
              </a:rPr>
              <a:t>Antall</a:t>
            </a:r>
            <a:r>
              <a:rPr lang="nb-NO" sz="1200" b="0" i="0" kern="1200" dirty="0" smtClean="0">
                <a:solidFill>
                  <a:schemeClr val="tx1"/>
                </a:solidFill>
                <a:effectLst/>
                <a:latin typeface="+mn-lt"/>
                <a:ea typeface="+mn-ea"/>
                <a:cs typeface="+mn-cs"/>
              </a:rPr>
              <a:t> - </a:t>
            </a:r>
            <a:r>
              <a:rPr lang="nb-NO" sz="1200" b="0" i="0" kern="1200" dirty="0" err="1" smtClean="0">
                <a:solidFill>
                  <a:schemeClr val="tx1"/>
                </a:solidFill>
                <a:effectLst/>
                <a:latin typeface="+mn-lt"/>
                <a:ea typeface="+mn-ea"/>
                <a:cs typeface="+mn-cs"/>
              </a:rPr>
              <a:t>romtype</a:t>
            </a:r>
            <a:r>
              <a:rPr lang="nb-NO" sz="1200" b="0" i="0" kern="1200" dirty="0" smtClean="0">
                <a:solidFill>
                  <a:schemeClr val="tx1"/>
                </a:solidFill>
                <a:effectLst/>
                <a:latin typeface="+mn-lt"/>
                <a:ea typeface="+mn-ea"/>
                <a:cs typeface="+mn-cs"/>
              </a:rPr>
              <a:t> og antall plasser. antallet plasser er med på å bestemme hvor stort rom man skal få. Antall plasser bør ikke være 0.</a:t>
            </a:r>
            <a:br>
              <a:rPr lang="nb-NO" sz="1200" b="0" i="0" kern="1200" dirty="0" smtClean="0">
                <a:solidFill>
                  <a:schemeClr val="tx1"/>
                </a:solidFill>
                <a:effectLst/>
                <a:latin typeface="+mn-lt"/>
                <a:ea typeface="+mn-ea"/>
                <a:cs typeface="+mn-cs"/>
              </a:rPr>
            </a:br>
            <a:r>
              <a:rPr lang="nb-NO" sz="1200" b="1" i="0" kern="1200" dirty="0" smtClean="0">
                <a:solidFill>
                  <a:schemeClr val="tx1"/>
                </a:solidFill>
                <a:effectLst/>
                <a:latin typeface="+mn-lt"/>
                <a:ea typeface="+mn-ea"/>
                <a:cs typeface="+mn-cs"/>
              </a:rPr>
              <a:t>Start</a:t>
            </a:r>
            <a:r>
              <a:rPr lang="nb-NO" sz="1200" b="0" i="0" kern="1200" dirty="0" smtClean="0">
                <a:solidFill>
                  <a:schemeClr val="tx1"/>
                </a:solidFill>
                <a:effectLst/>
                <a:latin typeface="+mn-lt"/>
                <a:ea typeface="+mn-ea"/>
                <a:cs typeface="+mn-cs"/>
              </a:rPr>
              <a:t> - om det er </a:t>
            </a:r>
            <a:r>
              <a:rPr lang="nb-NO" sz="1200" b="0" i="0" kern="1200" dirty="0" err="1" smtClean="0">
                <a:solidFill>
                  <a:schemeClr val="tx1"/>
                </a:solidFill>
                <a:effectLst/>
                <a:latin typeface="+mn-lt"/>
                <a:ea typeface="+mn-ea"/>
                <a:cs typeface="+mn-cs"/>
              </a:rPr>
              <a:t>forhåndsvalgt</a:t>
            </a:r>
            <a:r>
              <a:rPr lang="nb-NO" sz="1200" b="0" i="0" kern="1200" dirty="0" smtClean="0">
                <a:solidFill>
                  <a:schemeClr val="tx1"/>
                </a:solidFill>
                <a:effectLst/>
                <a:latin typeface="+mn-lt"/>
                <a:ea typeface="+mn-ea"/>
                <a:cs typeface="+mn-cs"/>
              </a:rPr>
              <a:t> en starttid</a:t>
            </a:r>
            <a:br>
              <a:rPr lang="nb-NO" sz="1200" b="0" i="0" kern="1200" dirty="0" smtClean="0">
                <a:solidFill>
                  <a:schemeClr val="tx1"/>
                </a:solidFill>
                <a:effectLst/>
                <a:latin typeface="+mn-lt"/>
                <a:ea typeface="+mn-ea"/>
                <a:cs typeface="+mn-cs"/>
              </a:rPr>
            </a:br>
            <a:r>
              <a:rPr lang="nb-NO" sz="1200" b="1" i="0" kern="1200" dirty="0" smtClean="0">
                <a:solidFill>
                  <a:schemeClr val="tx1"/>
                </a:solidFill>
                <a:effectLst/>
                <a:latin typeface="+mn-lt"/>
                <a:ea typeface="+mn-ea"/>
                <a:cs typeface="+mn-cs"/>
              </a:rPr>
              <a:t>Dag</a:t>
            </a:r>
            <a:r>
              <a:rPr lang="nb-NO" sz="1200" b="0" i="0" kern="1200" dirty="0" smtClean="0">
                <a:solidFill>
                  <a:schemeClr val="tx1"/>
                </a:solidFill>
                <a:effectLst/>
                <a:latin typeface="+mn-lt"/>
                <a:ea typeface="+mn-ea"/>
                <a:cs typeface="+mn-cs"/>
              </a:rPr>
              <a:t> - om det er </a:t>
            </a:r>
            <a:r>
              <a:rPr lang="nb-NO" sz="1200" b="0" i="0" kern="1200" dirty="0" err="1" smtClean="0">
                <a:solidFill>
                  <a:schemeClr val="tx1"/>
                </a:solidFill>
                <a:effectLst/>
                <a:latin typeface="+mn-lt"/>
                <a:ea typeface="+mn-ea"/>
                <a:cs typeface="+mn-cs"/>
              </a:rPr>
              <a:t>forhåndsvalgt</a:t>
            </a:r>
            <a:r>
              <a:rPr lang="nb-NO" sz="1200" b="0" i="0" kern="1200" dirty="0" smtClean="0">
                <a:solidFill>
                  <a:schemeClr val="tx1"/>
                </a:solidFill>
                <a:effectLst/>
                <a:latin typeface="+mn-lt"/>
                <a:ea typeface="+mn-ea"/>
                <a:cs typeface="+mn-cs"/>
              </a:rPr>
              <a:t> dag</a:t>
            </a:r>
            <a:br>
              <a:rPr lang="nb-NO" sz="1200" b="0" i="0" kern="1200" dirty="0" smtClean="0">
                <a:solidFill>
                  <a:schemeClr val="tx1"/>
                </a:solidFill>
                <a:effectLst/>
                <a:latin typeface="+mn-lt"/>
                <a:ea typeface="+mn-ea"/>
                <a:cs typeface="+mn-cs"/>
              </a:rPr>
            </a:br>
            <a:r>
              <a:rPr lang="nb-NO" sz="1200" b="1" i="0" kern="1200" dirty="0" smtClean="0">
                <a:solidFill>
                  <a:schemeClr val="tx1"/>
                </a:solidFill>
                <a:effectLst/>
                <a:latin typeface="+mn-lt"/>
                <a:ea typeface="+mn-ea"/>
                <a:cs typeface="+mn-cs"/>
              </a:rPr>
              <a:t>Varighet</a:t>
            </a:r>
            <a:r>
              <a:rPr lang="nb-NO" sz="1200" b="0" i="0" kern="1200" dirty="0" smtClean="0">
                <a:solidFill>
                  <a:schemeClr val="tx1"/>
                </a:solidFill>
                <a:effectLst/>
                <a:latin typeface="+mn-lt"/>
                <a:ea typeface="+mn-ea"/>
                <a:cs typeface="+mn-cs"/>
              </a:rPr>
              <a:t> - hvor lang </a:t>
            </a:r>
            <a:r>
              <a:rPr lang="nb-NO" sz="1200" b="0" i="0" kern="1200" dirty="0" err="1" smtClean="0">
                <a:solidFill>
                  <a:schemeClr val="tx1"/>
                </a:solidFill>
                <a:effectLst/>
                <a:latin typeface="+mn-lt"/>
                <a:ea typeface="+mn-ea"/>
                <a:cs typeface="+mn-cs"/>
              </a:rPr>
              <a:t>aktivitetstiden</a:t>
            </a:r>
            <a:r>
              <a:rPr lang="nb-NO" sz="1200" b="0" i="0" kern="1200" dirty="0" smtClean="0">
                <a:solidFill>
                  <a:schemeClr val="tx1"/>
                </a:solidFill>
                <a:effectLst/>
                <a:latin typeface="+mn-lt"/>
                <a:ea typeface="+mn-ea"/>
                <a:cs typeface="+mn-cs"/>
              </a:rPr>
              <a:t> er (bør ikke være 15 min)</a:t>
            </a:r>
            <a:br>
              <a:rPr lang="nb-NO" sz="1200" b="0" i="0" kern="1200" dirty="0" smtClean="0">
                <a:solidFill>
                  <a:schemeClr val="tx1"/>
                </a:solidFill>
                <a:effectLst/>
                <a:latin typeface="+mn-lt"/>
                <a:ea typeface="+mn-ea"/>
                <a:cs typeface="+mn-cs"/>
              </a:rPr>
            </a:br>
            <a:r>
              <a:rPr lang="nb-NO" sz="1200" b="1" i="0" kern="1200" dirty="0" smtClean="0">
                <a:solidFill>
                  <a:schemeClr val="tx1"/>
                </a:solidFill>
                <a:effectLst/>
                <a:latin typeface="+mn-lt"/>
                <a:ea typeface="+mn-ea"/>
                <a:cs typeface="+mn-cs"/>
              </a:rPr>
              <a:t>Område</a:t>
            </a:r>
            <a:r>
              <a:rPr lang="nb-NO" sz="1200" b="0" i="0" kern="1200" dirty="0" smtClean="0">
                <a:solidFill>
                  <a:schemeClr val="tx1"/>
                </a:solidFill>
                <a:effectLst/>
                <a:latin typeface="+mn-lt"/>
                <a:ea typeface="+mn-ea"/>
                <a:cs typeface="+mn-cs"/>
              </a:rPr>
              <a:t> – hvilket område som er ønsket</a:t>
            </a:r>
          </a:p>
          <a:p>
            <a:pPr marL="0" indent="0" fontAlgn="base">
              <a:buFont typeface="Arial" panose="020B0604020202020204" pitchFamily="34" charset="0"/>
              <a:buNone/>
            </a:pPr>
            <a:r>
              <a:rPr lang="nb-NO" sz="1200" b="1" i="0" kern="1200" dirty="0" smtClean="0">
                <a:solidFill>
                  <a:schemeClr val="tx1"/>
                </a:solidFill>
                <a:effectLst/>
                <a:latin typeface="+mn-lt"/>
                <a:ea typeface="+mn-ea"/>
                <a:cs typeface="+mn-cs"/>
              </a:rPr>
              <a:t>Valgte rom</a:t>
            </a:r>
            <a:r>
              <a:rPr lang="nb-NO" sz="1200" b="0" i="0" kern="1200" dirty="0" smtClean="0">
                <a:solidFill>
                  <a:schemeClr val="tx1"/>
                </a:solidFill>
                <a:effectLst/>
                <a:latin typeface="+mn-lt"/>
                <a:ea typeface="+mn-ea"/>
                <a:cs typeface="+mn-cs"/>
              </a:rPr>
              <a:t> - om det er </a:t>
            </a:r>
            <a:r>
              <a:rPr lang="nb-NO" sz="1200" b="0" i="0" kern="1200" dirty="0" err="1" smtClean="0">
                <a:solidFill>
                  <a:schemeClr val="tx1"/>
                </a:solidFill>
                <a:effectLst/>
                <a:latin typeface="+mn-lt"/>
                <a:ea typeface="+mn-ea"/>
                <a:cs typeface="+mn-cs"/>
              </a:rPr>
              <a:t>forhåndsvalgt</a:t>
            </a:r>
            <a:r>
              <a:rPr lang="nb-NO" sz="1200" b="0" i="0" kern="1200" dirty="0" smtClean="0">
                <a:solidFill>
                  <a:schemeClr val="tx1"/>
                </a:solidFill>
                <a:effectLst/>
                <a:latin typeface="+mn-lt"/>
                <a:ea typeface="+mn-ea"/>
                <a:cs typeface="+mn-cs"/>
              </a:rPr>
              <a:t> rom (og hvor mange)</a:t>
            </a:r>
            <a:br>
              <a:rPr lang="nb-NO" sz="1200" b="0" i="0" kern="1200" dirty="0" smtClean="0">
                <a:solidFill>
                  <a:schemeClr val="tx1"/>
                </a:solidFill>
                <a:effectLst/>
                <a:latin typeface="+mn-lt"/>
                <a:ea typeface="+mn-ea"/>
                <a:cs typeface="+mn-cs"/>
              </a:rPr>
            </a:br>
            <a:r>
              <a:rPr lang="nb-NO" sz="1200" b="1" i="0" kern="1200" dirty="0" smtClean="0">
                <a:solidFill>
                  <a:schemeClr val="tx1"/>
                </a:solidFill>
                <a:effectLst/>
                <a:latin typeface="+mn-lt"/>
                <a:ea typeface="+mn-ea"/>
                <a:cs typeface="+mn-cs"/>
              </a:rPr>
              <a:t>Første-rom</a:t>
            </a:r>
            <a:r>
              <a:rPr lang="nb-NO" sz="1200" b="0" i="0" kern="1200" dirty="0" smtClean="0">
                <a:solidFill>
                  <a:schemeClr val="tx1"/>
                </a:solidFill>
                <a:effectLst/>
                <a:latin typeface="+mn-lt"/>
                <a:ea typeface="+mn-ea"/>
                <a:cs typeface="+mn-cs"/>
              </a:rPr>
              <a:t> - hvor mange mulige rom det er i første kjøring av </a:t>
            </a:r>
            <a:r>
              <a:rPr lang="nb-NO" sz="1200" b="0" i="0" kern="1200" dirty="0" err="1" smtClean="0">
                <a:solidFill>
                  <a:schemeClr val="tx1"/>
                </a:solidFill>
                <a:effectLst/>
                <a:latin typeface="+mn-lt"/>
                <a:ea typeface="+mn-ea"/>
                <a:cs typeface="+mn-cs"/>
              </a:rPr>
              <a:t>hovedbestillingen</a:t>
            </a:r>
            <a:r>
              <a:rPr lang="nb-NO" sz="1200" b="0" i="0" kern="1200" dirty="0" smtClean="0">
                <a:solidFill>
                  <a:schemeClr val="tx1"/>
                </a:solidFill>
                <a:effectLst/>
                <a:latin typeface="+mn-lt"/>
                <a:ea typeface="+mn-ea"/>
                <a:cs typeface="+mn-cs"/>
              </a:rPr>
              <a:t>. Man får her kun tilpassede rom og </a:t>
            </a:r>
            <a:r>
              <a:rPr lang="nb-NO" sz="1200" b="0" i="0" kern="1200" dirty="0" err="1" smtClean="0">
                <a:solidFill>
                  <a:schemeClr val="tx1"/>
                </a:solidFill>
                <a:effectLst/>
                <a:latin typeface="+mn-lt"/>
                <a:ea typeface="+mn-ea"/>
                <a:cs typeface="+mn-cs"/>
              </a:rPr>
              <a:t>feks</a:t>
            </a:r>
            <a:r>
              <a:rPr lang="nb-NO" sz="1200" b="0" i="0" kern="1200" dirty="0" smtClean="0">
                <a:solidFill>
                  <a:schemeClr val="tx1"/>
                </a:solidFill>
                <a:effectLst/>
                <a:latin typeface="+mn-lt"/>
                <a:ea typeface="+mn-ea"/>
                <a:cs typeface="+mn-cs"/>
              </a:rPr>
              <a:t> ikke altfor store rom.</a:t>
            </a:r>
            <a:br>
              <a:rPr lang="nb-NO" sz="1200" b="0" i="0" kern="1200" dirty="0" smtClean="0">
                <a:solidFill>
                  <a:schemeClr val="tx1"/>
                </a:solidFill>
                <a:effectLst/>
                <a:latin typeface="+mn-lt"/>
                <a:ea typeface="+mn-ea"/>
                <a:cs typeface="+mn-cs"/>
              </a:rPr>
            </a:br>
            <a:r>
              <a:rPr lang="nb-NO" sz="1200" b="1" i="0" kern="1200" dirty="0" smtClean="0">
                <a:solidFill>
                  <a:schemeClr val="tx1"/>
                </a:solidFill>
                <a:effectLst/>
                <a:latin typeface="+mn-lt"/>
                <a:ea typeface="+mn-ea"/>
                <a:cs typeface="+mn-cs"/>
              </a:rPr>
              <a:t>Mulige rom</a:t>
            </a:r>
            <a:r>
              <a:rPr lang="nb-NO" sz="1200" b="0" i="0" kern="1200" dirty="0" smtClean="0">
                <a:solidFill>
                  <a:schemeClr val="tx1"/>
                </a:solidFill>
                <a:effectLst/>
                <a:latin typeface="+mn-lt"/>
                <a:ea typeface="+mn-ea"/>
                <a:cs typeface="+mn-cs"/>
              </a:rPr>
              <a:t> - hvor mange mulige rom man kan få. 0 her gir 0 rom ved </a:t>
            </a:r>
            <a:r>
              <a:rPr lang="nb-NO" sz="1200" b="0" i="0" kern="1200" dirty="0" err="1" smtClean="0">
                <a:solidFill>
                  <a:schemeClr val="tx1"/>
                </a:solidFill>
                <a:effectLst/>
                <a:latin typeface="+mn-lt"/>
                <a:ea typeface="+mn-ea"/>
                <a:cs typeface="+mn-cs"/>
              </a:rPr>
              <a:t>hovedbestilling</a:t>
            </a:r>
            <a:r>
              <a:rPr lang="nb-NO" sz="1200" b="0" i="0" kern="1200" dirty="0" smtClean="0">
                <a:solidFill>
                  <a:schemeClr val="tx1"/>
                </a:solidFill>
                <a:effectLst/>
                <a:latin typeface="+mn-lt"/>
                <a:ea typeface="+mn-ea"/>
                <a:cs typeface="+mn-cs"/>
              </a:rPr>
              <a:t> og kan tyde på at det er noe galt med romkriteriene til </a:t>
            </a:r>
            <a:r>
              <a:rPr lang="nb-NO" sz="1200" b="0" i="0" kern="1200" dirty="0" err="1" smtClean="0">
                <a:solidFill>
                  <a:schemeClr val="tx1"/>
                </a:solidFill>
                <a:effectLst/>
                <a:latin typeface="+mn-lt"/>
                <a:ea typeface="+mn-ea"/>
                <a:cs typeface="+mn-cs"/>
              </a:rPr>
              <a:t>aktivitetstiden</a:t>
            </a:r>
            <a:r>
              <a:rPr lang="nb-NO" sz="1200" b="0" i="0" kern="1200" dirty="0" smtClean="0">
                <a:solidFill>
                  <a:schemeClr val="tx1"/>
                </a:solidFill>
                <a:effectLst/>
                <a:latin typeface="+mn-lt"/>
                <a:ea typeface="+mn-ea"/>
                <a:cs typeface="+mn-cs"/>
              </a:rPr>
              <a:t>.</a:t>
            </a:r>
            <a:br>
              <a:rPr lang="nb-NO" sz="1200" b="0" i="0" kern="1200" dirty="0" smtClean="0">
                <a:solidFill>
                  <a:schemeClr val="tx1"/>
                </a:solidFill>
                <a:effectLst/>
                <a:latin typeface="+mn-lt"/>
                <a:ea typeface="+mn-ea"/>
                <a:cs typeface="+mn-cs"/>
              </a:rPr>
            </a:br>
            <a:r>
              <a:rPr lang="nb-NO" sz="1200" b="1" i="0" kern="1200" dirty="0" smtClean="0">
                <a:solidFill>
                  <a:schemeClr val="tx1"/>
                </a:solidFill>
                <a:effectLst/>
                <a:latin typeface="+mn-lt"/>
                <a:ea typeface="+mn-ea"/>
                <a:cs typeface="+mn-cs"/>
              </a:rPr>
              <a:t>Student</a:t>
            </a:r>
            <a:r>
              <a:rPr lang="nb-NO" sz="1200" b="0" i="0" kern="1200" dirty="0" smtClean="0">
                <a:solidFill>
                  <a:schemeClr val="tx1"/>
                </a:solidFill>
                <a:effectLst/>
                <a:latin typeface="+mn-lt"/>
                <a:ea typeface="+mn-ea"/>
                <a:cs typeface="+mn-cs"/>
              </a:rPr>
              <a:t> - hvor mange studentgrupper som er tilkoblet aktivitet.</a:t>
            </a:r>
            <a:br>
              <a:rPr lang="nb-NO" sz="1200" b="0" i="0" kern="1200" dirty="0" smtClean="0">
                <a:solidFill>
                  <a:schemeClr val="tx1"/>
                </a:solidFill>
                <a:effectLst/>
                <a:latin typeface="+mn-lt"/>
                <a:ea typeface="+mn-ea"/>
                <a:cs typeface="+mn-cs"/>
              </a:rPr>
            </a:br>
            <a:r>
              <a:rPr lang="nb-NO" sz="1200" b="1" i="0" kern="1200" dirty="0" smtClean="0">
                <a:solidFill>
                  <a:schemeClr val="tx1"/>
                </a:solidFill>
                <a:effectLst/>
                <a:latin typeface="+mn-lt"/>
                <a:ea typeface="+mn-ea"/>
                <a:cs typeface="+mn-cs"/>
              </a:rPr>
              <a:t>Uker</a:t>
            </a:r>
            <a:r>
              <a:rPr lang="nb-NO" sz="1200" b="0" i="0" kern="1200" dirty="0" smtClean="0">
                <a:solidFill>
                  <a:schemeClr val="tx1"/>
                </a:solidFill>
                <a:effectLst/>
                <a:latin typeface="+mn-lt"/>
                <a:ea typeface="+mn-ea"/>
                <a:cs typeface="+mn-cs"/>
              </a:rPr>
              <a:t> - hvor mange uker til undervisning - dette bør ikke være 0</a:t>
            </a:r>
            <a:br>
              <a:rPr lang="nb-NO" sz="1200" b="0" i="0" kern="1200" dirty="0" smtClean="0">
                <a:solidFill>
                  <a:schemeClr val="tx1"/>
                </a:solidFill>
                <a:effectLst/>
                <a:latin typeface="+mn-lt"/>
                <a:ea typeface="+mn-ea"/>
                <a:cs typeface="+mn-cs"/>
              </a:rPr>
            </a:br>
            <a:r>
              <a:rPr lang="nb-NO" sz="1200" b="1" i="0" kern="1200" dirty="0" err="1" smtClean="0">
                <a:solidFill>
                  <a:schemeClr val="tx1"/>
                </a:solidFill>
                <a:effectLst/>
                <a:latin typeface="+mn-lt"/>
                <a:ea typeface="+mn-ea"/>
                <a:cs typeface="+mn-cs"/>
              </a:rPr>
              <a:t>Utilgj</a:t>
            </a:r>
            <a:r>
              <a:rPr lang="nb-NO" sz="1200" b="0" i="0" kern="1200" dirty="0" smtClean="0">
                <a:solidFill>
                  <a:schemeClr val="tx1"/>
                </a:solidFill>
                <a:effectLst/>
                <a:latin typeface="+mn-lt"/>
                <a:ea typeface="+mn-ea"/>
                <a:cs typeface="+mn-cs"/>
              </a:rPr>
              <a:t> - hvor mange utilgjengeligheter er satt på aktiviteten (til </a:t>
            </a:r>
            <a:r>
              <a:rPr lang="nb-NO" sz="1200" b="0" i="0" kern="1200" dirty="0" err="1" smtClean="0">
                <a:solidFill>
                  <a:schemeClr val="tx1"/>
                </a:solidFill>
                <a:effectLst/>
                <a:latin typeface="+mn-lt"/>
                <a:ea typeface="+mn-ea"/>
                <a:cs typeface="+mn-cs"/>
              </a:rPr>
              <a:t>aktivitetstiden</a:t>
            </a:r>
            <a:r>
              <a:rPr lang="nb-NO" sz="1200" b="0" i="0" kern="1200" dirty="0" smtClean="0">
                <a:solidFill>
                  <a:schemeClr val="tx1"/>
                </a:solidFill>
                <a:effectLst/>
                <a:latin typeface="+mn-lt"/>
                <a:ea typeface="+mn-ea"/>
                <a:cs typeface="+mn-cs"/>
              </a:rPr>
              <a:t>)</a:t>
            </a:r>
            <a:br>
              <a:rPr lang="nb-NO" sz="1200" b="0" i="0" kern="1200" dirty="0" smtClean="0">
                <a:solidFill>
                  <a:schemeClr val="tx1"/>
                </a:solidFill>
                <a:effectLst/>
                <a:latin typeface="+mn-lt"/>
                <a:ea typeface="+mn-ea"/>
                <a:cs typeface="+mn-cs"/>
              </a:rPr>
            </a:br>
            <a:r>
              <a:rPr lang="nb-NO" sz="1200" b="1" i="0" kern="1200" dirty="0" smtClean="0">
                <a:solidFill>
                  <a:schemeClr val="tx1"/>
                </a:solidFill>
                <a:effectLst/>
                <a:latin typeface="+mn-lt"/>
                <a:ea typeface="+mn-ea"/>
                <a:cs typeface="+mn-cs"/>
              </a:rPr>
              <a:t>Best</a:t>
            </a:r>
            <a:r>
              <a:rPr lang="nb-NO" sz="1200" b="0" i="0" kern="1200" dirty="0" smtClean="0">
                <a:solidFill>
                  <a:schemeClr val="tx1"/>
                </a:solidFill>
                <a:effectLst/>
                <a:latin typeface="+mn-lt"/>
                <a:ea typeface="+mn-ea"/>
                <a:cs typeface="+mn-cs"/>
              </a:rPr>
              <a:t> - om </a:t>
            </a:r>
            <a:r>
              <a:rPr lang="nb-NO" sz="1200" b="0" i="0" kern="1200" dirty="0" err="1" smtClean="0">
                <a:solidFill>
                  <a:schemeClr val="tx1"/>
                </a:solidFill>
                <a:effectLst/>
                <a:latin typeface="+mn-lt"/>
                <a:ea typeface="+mn-ea"/>
                <a:cs typeface="+mn-cs"/>
              </a:rPr>
              <a:t>aktivitetstiden</a:t>
            </a:r>
            <a:r>
              <a:rPr lang="nb-NO" sz="1200" b="0" i="0" kern="1200" dirty="0" smtClean="0">
                <a:solidFill>
                  <a:schemeClr val="tx1"/>
                </a:solidFill>
                <a:effectLst/>
                <a:latin typeface="+mn-lt"/>
                <a:ea typeface="+mn-ea"/>
                <a:cs typeface="+mn-cs"/>
              </a:rPr>
              <a:t> er bestilt eller ikke. Viser antall bestilte uker</a:t>
            </a:r>
            <a:br>
              <a:rPr lang="nb-NO" sz="1200" b="0" i="0" kern="1200" dirty="0" smtClean="0">
                <a:solidFill>
                  <a:schemeClr val="tx1"/>
                </a:solidFill>
                <a:effectLst/>
                <a:latin typeface="+mn-lt"/>
                <a:ea typeface="+mn-ea"/>
                <a:cs typeface="+mn-cs"/>
              </a:rPr>
            </a:br>
            <a:r>
              <a:rPr lang="nb-NO" sz="1200" b="1" i="0" kern="1200" dirty="0" smtClean="0">
                <a:solidFill>
                  <a:schemeClr val="tx1"/>
                </a:solidFill>
                <a:effectLst/>
                <a:latin typeface="+mn-lt"/>
                <a:ea typeface="+mn-ea"/>
                <a:cs typeface="+mn-cs"/>
              </a:rPr>
              <a:t>Hoved</a:t>
            </a:r>
            <a:r>
              <a:rPr lang="nb-NO" sz="1200" b="0" i="0" kern="1200" dirty="0" smtClean="0">
                <a:solidFill>
                  <a:schemeClr val="tx1"/>
                </a:solidFill>
                <a:effectLst/>
                <a:latin typeface="+mn-lt"/>
                <a:ea typeface="+mn-ea"/>
                <a:cs typeface="+mn-cs"/>
              </a:rPr>
              <a:t> - viser om </a:t>
            </a:r>
            <a:r>
              <a:rPr lang="nb-NO" sz="1200" b="0" i="0" kern="1200" dirty="0" err="1" smtClean="0">
                <a:solidFill>
                  <a:schemeClr val="tx1"/>
                </a:solidFill>
                <a:effectLst/>
                <a:latin typeface="+mn-lt"/>
                <a:ea typeface="+mn-ea"/>
                <a:cs typeface="+mn-cs"/>
              </a:rPr>
              <a:t>aktivitetstiden</a:t>
            </a:r>
            <a:r>
              <a:rPr lang="nb-NO" sz="1200" b="0" i="0" kern="1200" dirty="0" smtClean="0">
                <a:solidFill>
                  <a:schemeClr val="tx1"/>
                </a:solidFill>
                <a:effectLst/>
                <a:latin typeface="+mn-lt"/>
                <a:ea typeface="+mn-ea"/>
                <a:cs typeface="+mn-cs"/>
              </a:rPr>
              <a:t> er unntatt </a:t>
            </a:r>
            <a:r>
              <a:rPr lang="nb-NO" sz="1200" b="0" i="0" kern="1200" dirty="0" err="1" smtClean="0">
                <a:solidFill>
                  <a:schemeClr val="tx1"/>
                </a:solidFill>
                <a:effectLst/>
                <a:latin typeface="+mn-lt"/>
                <a:ea typeface="+mn-ea"/>
                <a:cs typeface="+mn-cs"/>
              </a:rPr>
              <a:t>hovedbestilling</a:t>
            </a:r>
            <a:r>
              <a:rPr lang="nb-NO" sz="1200" b="0" i="0" kern="1200" dirty="0" smtClean="0">
                <a:solidFill>
                  <a:schemeClr val="tx1"/>
                </a:solidFill>
                <a:effectLst/>
                <a:latin typeface="+mn-lt"/>
                <a:ea typeface="+mn-ea"/>
                <a:cs typeface="+mn-cs"/>
              </a:rPr>
              <a:t> (unntatt vises med oransje).</a:t>
            </a:r>
          </a:p>
          <a:p>
            <a:pPr marL="0" indent="0" fontAlgn="base">
              <a:buFont typeface="Arial" panose="020B0604020202020204" pitchFamily="34" charset="0"/>
              <a:buNone/>
            </a:pPr>
            <a:r>
              <a:rPr lang="nb-NO" sz="1200" b="1" i="0" kern="1200" dirty="0" smtClean="0">
                <a:solidFill>
                  <a:schemeClr val="tx1"/>
                </a:solidFill>
                <a:effectLst/>
                <a:latin typeface="+mn-lt"/>
                <a:ea typeface="+mn-ea"/>
                <a:cs typeface="+mn-cs"/>
              </a:rPr>
              <a:t>Tagg</a:t>
            </a:r>
            <a:r>
              <a:rPr lang="nb-NO" sz="1200" b="0" i="0" kern="1200" dirty="0" smtClean="0">
                <a:solidFill>
                  <a:schemeClr val="tx1"/>
                </a:solidFill>
                <a:effectLst/>
                <a:latin typeface="+mn-lt"/>
                <a:ea typeface="+mn-ea"/>
                <a:cs typeface="+mn-cs"/>
              </a:rPr>
              <a:t> – om det er tilknyttet en tag.</a:t>
            </a:r>
          </a:p>
          <a:p>
            <a:pPr fontAlgn="base"/>
            <a:endParaRPr lang="nb-NO" sz="1200" b="0" i="0" kern="1200" dirty="0" smtClean="0">
              <a:solidFill>
                <a:schemeClr val="tx1"/>
              </a:solidFill>
              <a:effectLst/>
              <a:latin typeface="+mn-lt"/>
              <a:ea typeface="+mn-ea"/>
              <a:cs typeface="+mn-cs"/>
            </a:endParaRPr>
          </a:p>
          <a:p>
            <a:pPr fontAlgn="base"/>
            <a:r>
              <a:rPr lang="nb-NO" sz="1200" b="0" i="0" kern="1200" dirty="0" smtClean="0">
                <a:solidFill>
                  <a:schemeClr val="tx1"/>
                </a:solidFill>
                <a:effectLst/>
                <a:latin typeface="+mn-lt"/>
                <a:ea typeface="+mn-ea"/>
                <a:cs typeface="+mn-cs"/>
              </a:rPr>
              <a:t>For at en </a:t>
            </a:r>
            <a:r>
              <a:rPr lang="nb-NO" sz="1200" b="0" i="0" kern="1200" dirty="0" err="1" smtClean="0">
                <a:solidFill>
                  <a:schemeClr val="tx1"/>
                </a:solidFill>
                <a:effectLst/>
                <a:latin typeface="+mn-lt"/>
                <a:ea typeface="+mn-ea"/>
                <a:cs typeface="+mn-cs"/>
              </a:rPr>
              <a:t>aktivitetstid</a:t>
            </a:r>
            <a:r>
              <a:rPr lang="nb-NO" sz="1200" b="0" i="0" kern="1200" dirty="0" smtClean="0">
                <a:solidFill>
                  <a:schemeClr val="tx1"/>
                </a:solidFill>
                <a:effectLst/>
                <a:latin typeface="+mn-lt"/>
                <a:ea typeface="+mn-ea"/>
                <a:cs typeface="+mn-cs"/>
              </a:rPr>
              <a:t> skal bli bestilt med rom under </a:t>
            </a:r>
            <a:r>
              <a:rPr lang="nb-NO" sz="1200" b="0" i="0" kern="1200" dirty="0" err="1" smtClean="0">
                <a:solidFill>
                  <a:schemeClr val="tx1"/>
                </a:solidFill>
                <a:effectLst/>
                <a:latin typeface="+mn-lt"/>
                <a:ea typeface="+mn-ea"/>
                <a:cs typeface="+mn-cs"/>
              </a:rPr>
              <a:t>hovedbestillingen</a:t>
            </a:r>
            <a:r>
              <a:rPr lang="nb-NO" sz="1200" b="0" i="0" kern="1200" dirty="0" smtClean="0">
                <a:solidFill>
                  <a:schemeClr val="tx1"/>
                </a:solidFill>
                <a:effectLst/>
                <a:latin typeface="+mn-lt"/>
                <a:ea typeface="+mn-ea"/>
                <a:cs typeface="+mn-cs"/>
              </a:rPr>
              <a:t> må den ha utfylt: mulige rom, uker og en mulig varighet.</a:t>
            </a:r>
            <a:br>
              <a:rPr lang="nb-NO" sz="1200" b="0" i="0" kern="1200" dirty="0" smtClean="0">
                <a:solidFill>
                  <a:schemeClr val="tx1"/>
                </a:solidFill>
                <a:effectLst/>
                <a:latin typeface="+mn-lt"/>
                <a:ea typeface="+mn-ea"/>
                <a:cs typeface="+mn-cs"/>
              </a:rPr>
            </a:br>
            <a:r>
              <a:rPr lang="nb-NO" sz="1200" b="0" i="0" kern="1200" dirty="0" err="1" smtClean="0">
                <a:solidFill>
                  <a:schemeClr val="tx1"/>
                </a:solidFill>
                <a:effectLst/>
                <a:latin typeface="+mn-lt"/>
                <a:ea typeface="+mn-ea"/>
                <a:cs typeface="+mn-cs"/>
              </a:rPr>
              <a:t>Aktivitetstider</a:t>
            </a:r>
            <a:r>
              <a:rPr lang="nb-NO" sz="1200" b="0" i="0" kern="1200" dirty="0" smtClean="0">
                <a:solidFill>
                  <a:schemeClr val="tx1"/>
                </a:solidFill>
                <a:effectLst/>
                <a:latin typeface="+mn-lt"/>
                <a:ea typeface="+mn-ea"/>
                <a:cs typeface="+mn-cs"/>
              </a:rPr>
              <a:t> bør ha et visst antall plasser for å være sikret å havne på passende rom.</a:t>
            </a:r>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31</a:t>
            </a:fld>
            <a:endParaRPr lang="nb-NO"/>
          </a:p>
        </p:txBody>
      </p:sp>
    </p:spTree>
    <p:extLst>
      <p:ext uri="{BB962C8B-B14F-4D97-AF65-F5344CB8AC3E}">
        <p14:creationId xmlns:p14="http://schemas.microsoft.com/office/powerpoint/2010/main" val="3484838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32</a:t>
            </a:fld>
            <a:endParaRPr lang="nb-NO"/>
          </a:p>
        </p:txBody>
      </p:sp>
    </p:spTree>
    <p:extLst>
      <p:ext uri="{BB962C8B-B14F-4D97-AF65-F5344CB8AC3E}">
        <p14:creationId xmlns:p14="http://schemas.microsoft.com/office/powerpoint/2010/main" val="3755356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33</a:t>
            </a:fld>
            <a:endParaRPr lang="nb-NO"/>
          </a:p>
        </p:txBody>
      </p:sp>
    </p:spTree>
    <p:extLst>
      <p:ext uri="{BB962C8B-B14F-4D97-AF65-F5344CB8AC3E}">
        <p14:creationId xmlns:p14="http://schemas.microsoft.com/office/powerpoint/2010/main" val="2127045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Her er det noe som er valgt, og noe annet som er bestilt. (Dette kan skje dersom man f.eks. først har bestilt, så endret tid, og kun lagret, og ikke bestilt på nytt.)</a:t>
            </a:r>
          </a:p>
        </p:txBody>
      </p:sp>
      <p:sp>
        <p:nvSpPr>
          <p:cNvPr id="4" name="Plassholder for lysbildenummer 3"/>
          <p:cNvSpPr>
            <a:spLocks noGrp="1"/>
          </p:cNvSpPr>
          <p:nvPr>
            <p:ph type="sldNum" sz="quarter" idx="10"/>
          </p:nvPr>
        </p:nvSpPr>
        <p:spPr/>
        <p:txBody>
          <a:bodyPr/>
          <a:lstStyle/>
          <a:p>
            <a:fld id="{EF8A2AF7-2D85-4421-9B02-2B5F9CC37447}" type="slidenum">
              <a:rPr lang="nb-NO" smtClean="0"/>
              <a:t>34</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Her er det noe som er valgt, og noe annet som er bestilt. (Dette kan skje dersom man f.eks. har blitt tildelt tilfeldig rom, og så etterpå har valgt et rom fra </a:t>
            </a:r>
            <a:r>
              <a:rPr lang="nb-NO" sz="1200" kern="1200" dirty="0" err="1" smtClean="0">
                <a:solidFill>
                  <a:schemeClr val="tx1"/>
                </a:solidFill>
                <a:effectLst/>
                <a:latin typeface="+mn-lt"/>
                <a:ea typeface="+mn-ea"/>
                <a:cs typeface="+mn-cs"/>
              </a:rPr>
              <a:t>nedtrekkslisten</a:t>
            </a:r>
            <a:r>
              <a:rPr lang="nb-NO" sz="1200" kern="1200" dirty="0" smtClean="0">
                <a:solidFill>
                  <a:schemeClr val="tx1"/>
                </a:solidFill>
                <a:effectLst/>
                <a:latin typeface="+mn-lt"/>
                <a:ea typeface="+mn-ea"/>
                <a:cs typeface="+mn-cs"/>
              </a:rPr>
              <a:t> og lagret uten å bestille på nytt.)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Dersom man bare fjerner det valgte rommet og lagrer, så vil det fortsatt</a:t>
            </a:r>
            <a:r>
              <a:rPr lang="nb-NO" sz="1200" kern="1200" baseline="0" dirty="0" smtClean="0">
                <a:solidFill>
                  <a:schemeClr val="tx1"/>
                </a:solidFill>
                <a:effectLst/>
                <a:latin typeface="+mn-lt"/>
                <a:ea typeface="+mn-ea"/>
                <a:cs typeface="+mn-cs"/>
              </a:rPr>
              <a:t> være bestilt. Det betyr at man må avbestille og så bestille på nytt.</a:t>
            </a: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EF8A2AF7-2D85-4421-9B02-2B5F9CC37447}" type="slidenum">
              <a:rPr lang="nb-NO" smtClean="0"/>
              <a:t>35</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Her er det </a:t>
            </a:r>
            <a:r>
              <a:rPr lang="nb-NO" sz="1200" kern="1200" dirty="0" err="1" smtClean="0">
                <a:solidFill>
                  <a:schemeClr val="tx1"/>
                </a:solidFill>
                <a:effectLst/>
                <a:latin typeface="+mn-lt"/>
                <a:ea typeface="+mn-ea"/>
                <a:cs typeface="+mn-cs"/>
              </a:rPr>
              <a:t>ofta</a:t>
            </a:r>
            <a:r>
              <a:rPr lang="nb-NO" sz="1200" kern="1200" dirty="0" smtClean="0">
                <a:solidFill>
                  <a:schemeClr val="tx1"/>
                </a:solidFill>
                <a:effectLst/>
                <a:latin typeface="+mn-lt"/>
                <a:ea typeface="+mn-ea"/>
                <a:cs typeface="+mn-cs"/>
              </a:rPr>
              <a:t> veldig mange feil, og de fleste tilfellene gjelder "valgt men ikke bestilt". Det betyr at man etter å ha bestilt aktiviteten, har krysset av for studentgruppe(r) og klikket på Lagre. MEN man har ikke bestilt studentgruppen, dvs. TP har ikke sjekket om det er greit å legge på gruppen eller om det faktisk kolliderer med noe.</a:t>
            </a:r>
          </a:p>
          <a:p>
            <a:r>
              <a:rPr lang="nb-NO" sz="1200" kern="1200" dirty="0" smtClean="0">
                <a:solidFill>
                  <a:schemeClr val="tx1"/>
                </a:solidFill>
                <a:effectLst/>
                <a:latin typeface="+mn-lt"/>
                <a:ea typeface="+mn-ea"/>
                <a:cs typeface="+mn-cs"/>
              </a:rPr>
              <a:t>Da må man egentlig avbestille aktiviteten og så bestille på nytt. Da vil TP sjekke om studentgruppen kan legges uten kollisjon.</a:t>
            </a:r>
          </a:p>
          <a:p>
            <a:r>
              <a:rPr lang="nb-NO" sz="1200" b="1" kern="1200" dirty="0" smtClean="0">
                <a:solidFill>
                  <a:schemeClr val="tx1"/>
                </a:solidFill>
                <a:effectLst/>
                <a:latin typeface="+mn-lt"/>
                <a:ea typeface="+mn-ea"/>
                <a:cs typeface="+mn-cs"/>
              </a:rPr>
              <a:t>NB! Obs! Obs!</a:t>
            </a:r>
            <a:r>
              <a:rPr lang="nb-NO" sz="1200" kern="1200" dirty="0" smtClean="0">
                <a:solidFill>
                  <a:schemeClr val="tx1"/>
                </a:solidFill>
                <a:effectLst/>
                <a:latin typeface="+mn-lt"/>
                <a:ea typeface="+mn-ea"/>
                <a:cs typeface="+mn-cs"/>
              </a:rPr>
              <a:t> Merk at man da risikerer å få både ny tid og nytt rom dersom man har tilfeldig tildeling av tid og rom.</a:t>
            </a:r>
          </a:p>
        </p:txBody>
      </p:sp>
      <p:sp>
        <p:nvSpPr>
          <p:cNvPr id="4" name="Plassholder for lysbildenummer 3"/>
          <p:cNvSpPr>
            <a:spLocks noGrp="1"/>
          </p:cNvSpPr>
          <p:nvPr>
            <p:ph type="sldNum" sz="quarter" idx="10"/>
          </p:nvPr>
        </p:nvSpPr>
        <p:spPr/>
        <p:txBody>
          <a:bodyPr/>
          <a:lstStyle/>
          <a:p>
            <a:fld id="{EF8A2AF7-2D85-4421-9B02-2B5F9CC37447}" type="slidenum">
              <a:rPr lang="nb-NO" smtClean="0"/>
              <a:t>36</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Dette betyr at enkelte uker er valgt, men ikke bestilt </a:t>
            </a:r>
            <a:r>
              <a:rPr lang="nb-NO" sz="1200" kern="1200" dirty="0" err="1" smtClean="0">
                <a:solidFill>
                  <a:schemeClr val="tx1"/>
                </a:solidFill>
                <a:effectLst/>
                <a:latin typeface="+mn-lt"/>
                <a:ea typeface="+mn-ea"/>
                <a:cs typeface="+mn-cs"/>
              </a:rPr>
              <a:t>pga</a:t>
            </a:r>
            <a:r>
              <a:rPr lang="nb-NO" sz="1200" kern="1200" dirty="0" smtClean="0">
                <a:solidFill>
                  <a:schemeClr val="tx1"/>
                </a:solidFill>
                <a:effectLst/>
                <a:latin typeface="+mn-lt"/>
                <a:ea typeface="+mn-ea"/>
                <a:cs typeface="+mn-cs"/>
              </a:rPr>
              <a:t> opptatt rom. Disse vises som røde i </a:t>
            </a:r>
            <a:r>
              <a:rPr lang="nb-NO" sz="1200" kern="1200" dirty="0" err="1" smtClean="0">
                <a:solidFill>
                  <a:schemeClr val="tx1"/>
                </a:solidFill>
                <a:effectLst/>
                <a:latin typeface="+mn-lt"/>
                <a:ea typeface="+mn-ea"/>
                <a:cs typeface="+mn-cs"/>
              </a:rPr>
              <a:t>TP:Undervisning</a:t>
            </a:r>
            <a:r>
              <a:rPr lang="nb-NO" sz="1200" kern="1200" dirty="0" smtClean="0">
                <a:solidFill>
                  <a:schemeClr val="tx1"/>
                </a:solidFill>
                <a:effectLst/>
                <a:latin typeface="+mn-lt"/>
                <a:ea typeface="+mn-ea"/>
                <a:cs typeface="+mn-cs"/>
              </a:rPr>
              <a:t>. Her må det enten sjekkes om det finnes alternative rom for alle ukene eller skille ut de(n) uken(e) som er røde og lage nye forekomster i andre rom.</a:t>
            </a:r>
          </a:p>
        </p:txBody>
      </p:sp>
      <p:sp>
        <p:nvSpPr>
          <p:cNvPr id="4" name="Slide Number Placeholder 3"/>
          <p:cNvSpPr>
            <a:spLocks noGrp="1"/>
          </p:cNvSpPr>
          <p:nvPr>
            <p:ph type="sldNum" sz="quarter" idx="10"/>
          </p:nvPr>
        </p:nvSpPr>
        <p:spPr/>
        <p:txBody>
          <a:bodyPr/>
          <a:lstStyle/>
          <a:p>
            <a:fld id="{EF8A2AF7-2D85-4421-9B02-2B5F9CC37447}" type="slidenum">
              <a:rPr lang="nb-NO" smtClean="0"/>
              <a:t>37</a:t>
            </a:fld>
            <a:endParaRPr lang="nb-NO"/>
          </a:p>
        </p:txBody>
      </p:sp>
    </p:spTree>
    <p:extLst>
      <p:ext uri="{BB962C8B-B14F-4D97-AF65-F5344CB8AC3E}">
        <p14:creationId xmlns:p14="http://schemas.microsoft.com/office/powerpoint/2010/main" val="3017513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smtClean="0"/>
          </a:p>
        </p:txBody>
      </p:sp>
      <p:sp>
        <p:nvSpPr>
          <p:cNvPr id="4" name="Plassholder for lysbildenummer 3"/>
          <p:cNvSpPr>
            <a:spLocks noGrp="1"/>
          </p:cNvSpPr>
          <p:nvPr>
            <p:ph type="sldNum" sz="quarter" idx="10"/>
          </p:nvPr>
        </p:nvSpPr>
        <p:spPr/>
        <p:txBody>
          <a:bodyPr/>
          <a:lstStyle/>
          <a:p>
            <a:fld id="{EF8A2AF7-2D85-4421-9B02-2B5F9CC37447}" type="slidenum">
              <a:rPr lang="nb-NO" smtClean="0"/>
              <a:t>38</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F8A2AF7-2D85-4421-9B02-2B5F9CC37447}" type="slidenum">
              <a:rPr lang="nb-NO" smtClean="0"/>
              <a:t>39</a:t>
            </a:fld>
            <a:endParaRPr lang="nb-NO"/>
          </a:p>
        </p:txBody>
      </p:sp>
    </p:spTree>
    <p:extLst>
      <p:ext uri="{BB962C8B-B14F-4D97-AF65-F5344CB8AC3E}">
        <p14:creationId xmlns:p14="http://schemas.microsoft.com/office/powerpoint/2010/main" val="193394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Alle timeplaner begynner sitt liv i FS.</a:t>
            </a:r>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4</a:t>
            </a:fld>
            <a:endParaRPr lang="nb-NO"/>
          </a:p>
        </p:txBody>
      </p:sp>
    </p:spTree>
    <p:extLst>
      <p:ext uri="{BB962C8B-B14F-4D97-AF65-F5344CB8AC3E}">
        <p14:creationId xmlns:p14="http://schemas.microsoft.com/office/powerpoint/2010/main" val="35195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F8A2AF7-2D85-4421-9B02-2B5F9CC37447}" type="slidenum">
              <a:rPr lang="nb-NO" smtClean="0"/>
              <a:t>40</a:t>
            </a:fld>
            <a:endParaRPr lang="nb-NO"/>
          </a:p>
        </p:txBody>
      </p:sp>
    </p:spTree>
    <p:extLst>
      <p:ext uri="{BB962C8B-B14F-4D97-AF65-F5344CB8AC3E}">
        <p14:creationId xmlns:p14="http://schemas.microsoft.com/office/powerpoint/2010/main" val="350891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smtClean="0"/>
              <a:t>Først må vi altså ha et skjelett med undervisningsaktiviteter og –tider i FS</a:t>
            </a:r>
          </a:p>
          <a:p>
            <a:pPr marL="171450" indent="-171450">
              <a:buFont typeface="Arial" panose="020B0604020202020204" pitchFamily="34" charset="0"/>
              <a:buChar char="•"/>
            </a:pPr>
            <a:r>
              <a:rPr lang="nb-NO" dirty="0" smtClean="0"/>
              <a:t>Før det opprettes undervisningsaktiviteter er det svært viktig å ha klart for seg strukturen på undervisningen. Hvilke aktiviteter består undervisningen</a:t>
            </a:r>
            <a:r>
              <a:rPr lang="nb-NO" baseline="0" dirty="0" smtClean="0"/>
              <a:t> av?</a:t>
            </a:r>
          </a:p>
          <a:p>
            <a:pPr marL="171450" indent="-171450">
              <a:buFont typeface="Arial" panose="020B0604020202020204" pitchFamily="34" charset="0"/>
              <a:buChar char="•"/>
            </a:pPr>
            <a:r>
              <a:rPr lang="nb-NO" dirty="0" smtClean="0"/>
              <a:t>Særlig er det viktig å skille mellom undervisningsformer som er definert som fellesundervisning og undervisningsformer som er definert som gruppeundervisning/partiundervisning.</a:t>
            </a:r>
          </a:p>
          <a:p>
            <a:pPr marL="628650" lvl="1" indent="-171450">
              <a:buFont typeface="Arial" panose="020B0604020202020204" pitchFamily="34" charset="0"/>
              <a:buChar char="•"/>
            </a:pPr>
            <a:r>
              <a:rPr lang="nb-NO" dirty="0" smtClean="0"/>
              <a:t>Fellesundervisning dukker opp i Mitt UiB hos alle studenter som er meldt på emnet</a:t>
            </a:r>
          </a:p>
          <a:p>
            <a:pPr marL="628650" lvl="1" indent="-171450">
              <a:buFont typeface="Arial" panose="020B0604020202020204" pitchFamily="34" charset="0"/>
              <a:buChar char="•"/>
            </a:pPr>
            <a:r>
              <a:rPr lang="nb-NO" dirty="0" smtClean="0"/>
              <a:t>Gruppeundervisning dukker bare opp i Mitt UiB hos de studentene som er meldt på det aktuelle partiet</a:t>
            </a:r>
          </a:p>
          <a:p>
            <a:pPr marL="171450" indent="-171450">
              <a:buFont typeface="Arial" panose="020B0604020202020204" pitchFamily="34" charset="0"/>
              <a:buChar char="•"/>
            </a:pPr>
            <a:r>
              <a:rPr lang="nb-NO" dirty="0" smtClean="0"/>
              <a:t>Hvor detaljert må man ha </a:t>
            </a:r>
            <a:r>
              <a:rPr lang="nb-NO" dirty="0" err="1" smtClean="0"/>
              <a:t>aktivitetstidene</a:t>
            </a:r>
            <a:r>
              <a:rPr lang="nb-NO" dirty="0" smtClean="0"/>
              <a:t>?</a:t>
            </a:r>
          </a:p>
        </p:txBody>
      </p:sp>
      <p:sp>
        <p:nvSpPr>
          <p:cNvPr id="4" name="Plassholder for lysbildenummer 3"/>
          <p:cNvSpPr>
            <a:spLocks noGrp="1"/>
          </p:cNvSpPr>
          <p:nvPr>
            <p:ph type="sldNum" sz="quarter" idx="10"/>
          </p:nvPr>
        </p:nvSpPr>
        <p:spPr/>
        <p:txBody>
          <a:bodyPr/>
          <a:lstStyle/>
          <a:p>
            <a:fld id="{EF8A2AF7-2D85-4421-9B02-2B5F9CC37447}" type="slidenum">
              <a:rPr lang="nb-NO" smtClean="0"/>
              <a:t>5</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000" b="0" i="0" u="none" strike="noStrike" kern="1200" baseline="0" dirty="0" smtClean="0">
                <a:solidFill>
                  <a:schemeClr val="tx1"/>
                </a:solidFill>
                <a:latin typeface="+mn-lt"/>
                <a:ea typeface="+mn-ea"/>
                <a:cs typeface="+mn-cs"/>
              </a:rPr>
              <a:t>1. Aktiviteten må ha en </a:t>
            </a:r>
            <a:r>
              <a:rPr lang="nb-NO" sz="1000" b="1" i="0" u="none" strike="noStrike" kern="1200" baseline="0" dirty="0" smtClean="0">
                <a:solidFill>
                  <a:srgbClr val="FF0000"/>
                </a:solidFill>
                <a:latin typeface="+mn-lt"/>
                <a:ea typeface="+mn-ea"/>
                <a:cs typeface="+mn-cs"/>
              </a:rPr>
              <a:t>Form</a:t>
            </a:r>
            <a:r>
              <a:rPr lang="nb-NO" sz="1000" b="0" i="0" u="none" strike="noStrike" kern="1200" baseline="0" dirty="0" smtClean="0">
                <a:solidFill>
                  <a:schemeClr val="tx1"/>
                </a:solidFill>
                <a:latin typeface="+mn-lt"/>
                <a:ea typeface="+mn-ea"/>
                <a:cs typeface="+mn-cs"/>
              </a:rPr>
              <a:t>. Hvis ikke så vil ikke aktiviteten hentes inn til TP. Undervisningsformen er </a:t>
            </a:r>
            <a:r>
              <a:rPr lang="nb-NO" sz="1000" b="0" i="0" u="sng" strike="noStrike" kern="1200" baseline="0" dirty="0" smtClean="0">
                <a:solidFill>
                  <a:schemeClr val="tx1"/>
                </a:solidFill>
                <a:latin typeface="+mn-lt"/>
                <a:ea typeface="+mn-ea"/>
                <a:cs typeface="+mn-cs"/>
              </a:rPr>
              <a:t>helt avgjørende</a:t>
            </a:r>
            <a:r>
              <a:rPr lang="nb-NO" sz="1000" b="0" i="0" u="none" strike="noStrike" kern="1200" baseline="0" dirty="0" smtClean="0">
                <a:solidFill>
                  <a:schemeClr val="tx1"/>
                </a:solidFill>
                <a:latin typeface="+mn-lt"/>
                <a:ea typeface="+mn-ea"/>
                <a:cs typeface="+mn-cs"/>
              </a:rPr>
              <a:t> for hvordan timeplanene vises i TP og i Mitt UiB.</a:t>
            </a:r>
          </a:p>
          <a:p>
            <a:endParaRPr lang="nb-NO" sz="1000" b="0" i="0" u="none" strike="noStrike" kern="1200" baseline="0" dirty="0" smtClean="0">
              <a:solidFill>
                <a:schemeClr val="tx1"/>
              </a:solidFill>
              <a:latin typeface="+mn-lt"/>
              <a:ea typeface="+mn-ea"/>
              <a:cs typeface="+mn-cs"/>
            </a:endParaRPr>
          </a:p>
          <a:p>
            <a:r>
              <a:rPr lang="nb-NO" sz="1000" b="0" i="0" u="none" strike="noStrike" kern="1200" baseline="0" dirty="0" smtClean="0">
                <a:solidFill>
                  <a:schemeClr val="tx1"/>
                </a:solidFill>
                <a:latin typeface="+mn-lt"/>
                <a:ea typeface="+mn-ea"/>
                <a:cs typeface="+mn-cs"/>
              </a:rPr>
              <a:t>2. Angi </a:t>
            </a:r>
            <a:r>
              <a:rPr lang="nb-NO" sz="1000" b="1" i="0" u="none" strike="noStrike" kern="1200" baseline="0" dirty="0" smtClean="0">
                <a:solidFill>
                  <a:srgbClr val="00B050"/>
                </a:solidFill>
                <a:latin typeface="+mn-lt"/>
                <a:ea typeface="+mn-ea"/>
                <a:cs typeface="+mn-cs"/>
              </a:rPr>
              <a:t>Kapasitet totalt </a:t>
            </a:r>
            <a:r>
              <a:rPr lang="nb-NO" sz="1000" b="0" i="0" u="none" strike="noStrike" kern="1200" baseline="0" dirty="0" smtClean="0">
                <a:solidFill>
                  <a:schemeClr val="tx1"/>
                </a:solidFill>
                <a:latin typeface="+mn-lt"/>
                <a:ea typeface="+mn-ea"/>
                <a:cs typeface="+mn-cs"/>
              </a:rPr>
              <a:t>og/eller </a:t>
            </a:r>
            <a:r>
              <a:rPr lang="nb-NO" sz="1000" b="1" i="0" u="none" strike="noStrike" kern="1200" baseline="0" dirty="0" smtClean="0">
                <a:solidFill>
                  <a:srgbClr val="00B050"/>
                </a:solidFill>
                <a:latin typeface="+mn-lt"/>
                <a:ea typeface="+mn-ea"/>
                <a:cs typeface="+mn-cs"/>
              </a:rPr>
              <a:t>Antall plasser </a:t>
            </a:r>
            <a:r>
              <a:rPr lang="nb-NO" sz="1000" b="0" i="0" u="none" strike="noStrike" kern="1200" baseline="0" dirty="0" smtClean="0">
                <a:solidFill>
                  <a:schemeClr val="tx1"/>
                </a:solidFill>
                <a:latin typeface="+mn-lt"/>
                <a:ea typeface="+mn-ea"/>
                <a:cs typeface="+mn-cs"/>
              </a:rPr>
              <a:t>slik at TP kan tildele rom som er store nok. NB! Dersom begge felt er utfylt så er det </a:t>
            </a:r>
            <a:r>
              <a:rPr lang="nb-NO" sz="1000" b="1" i="0" u="none" strike="noStrike" kern="1200" baseline="0" dirty="0" smtClean="0">
                <a:solidFill>
                  <a:srgbClr val="00B050"/>
                </a:solidFill>
                <a:latin typeface="+mn-lt"/>
                <a:ea typeface="+mn-ea"/>
                <a:cs typeface="+mn-cs"/>
              </a:rPr>
              <a:t>Antall plasser </a:t>
            </a:r>
            <a:r>
              <a:rPr lang="nb-NO" sz="1000" b="0" i="0" u="none" strike="noStrike" kern="1200" baseline="0" dirty="0" smtClean="0">
                <a:solidFill>
                  <a:schemeClr val="tx1"/>
                </a:solidFill>
                <a:latin typeface="+mn-lt"/>
                <a:ea typeface="+mn-ea"/>
                <a:cs typeface="+mn-cs"/>
              </a:rPr>
              <a:t>som gjelder. </a:t>
            </a:r>
          </a:p>
          <a:p>
            <a:endParaRPr lang="nb-NO" sz="1000" b="0" i="0" u="none" strike="noStrike" kern="1200" baseline="0" dirty="0" smtClean="0">
              <a:solidFill>
                <a:schemeClr val="tx1"/>
              </a:solidFill>
              <a:latin typeface="+mn-lt"/>
              <a:ea typeface="+mn-ea"/>
              <a:cs typeface="+mn-cs"/>
            </a:endParaRPr>
          </a:p>
          <a:p>
            <a:r>
              <a:rPr lang="nb-NO" sz="1000" b="0" i="0" u="none" strike="noStrike" kern="1200" baseline="0" dirty="0" smtClean="0">
                <a:solidFill>
                  <a:schemeClr val="tx1"/>
                </a:solidFill>
                <a:latin typeface="+mn-lt"/>
                <a:ea typeface="+mn-ea"/>
                <a:cs typeface="+mn-cs"/>
              </a:rPr>
              <a:t>3. Merk at det for formene </a:t>
            </a:r>
            <a:r>
              <a:rPr lang="nb-NO" sz="1000" b="1" i="0" u="none" strike="noStrike" kern="1200" baseline="0" dirty="0" smtClean="0">
                <a:solidFill>
                  <a:schemeClr val="tx1"/>
                </a:solidFill>
                <a:latin typeface="+mn-lt"/>
                <a:ea typeface="+mn-ea"/>
                <a:cs typeface="+mn-cs"/>
              </a:rPr>
              <a:t>FOR</a:t>
            </a:r>
            <a:r>
              <a:rPr lang="nb-NO" sz="1000" b="0" i="0" u="none" strike="noStrike" kern="1200" baseline="0" dirty="0" smtClean="0">
                <a:solidFill>
                  <a:schemeClr val="tx1"/>
                </a:solidFill>
                <a:latin typeface="+mn-lt"/>
                <a:ea typeface="+mn-ea"/>
                <a:cs typeface="+mn-cs"/>
              </a:rPr>
              <a:t>, </a:t>
            </a:r>
            <a:r>
              <a:rPr lang="nb-NO" sz="1000" b="1" i="0" u="none" strike="noStrike" kern="1200" baseline="0" dirty="0" smtClean="0">
                <a:solidFill>
                  <a:schemeClr val="tx1"/>
                </a:solidFill>
                <a:latin typeface="+mn-lt"/>
                <a:ea typeface="+mn-ea"/>
                <a:cs typeface="+mn-cs"/>
              </a:rPr>
              <a:t>SEM </a:t>
            </a:r>
            <a:r>
              <a:rPr lang="nb-NO" sz="1000" b="0" i="0" u="none" strike="noStrike" kern="1200" baseline="0" dirty="0" smtClean="0">
                <a:solidFill>
                  <a:schemeClr val="tx1"/>
                </a:solidFill>
                <a:latin typeface="+mn-lt"/>
                <a:ea typeface="+mn-ea"/>
                <a:cs typeface="+mn-cs"/>
              </a:rPr>
              <a:t>og </a:t>
            </a:r>
            <a:r>
              <a:rPr lang="nb-NO" sz="1000" b="1" i="0" u="none" strike="noStrike" kern="1200" baseline="0" dirty="0" smtClean="0">
                <a:solidFill>
                  <a:schemeClr val="tx1"/>
                </a:solidFill>
                <a:latin typeface="+mn-lt"/>
                <a:ea typeface="+mn-ea"/>
                <a:cs typeface="+mn-cs"/>
              </a:rPr>
              <a:t>GR </a:t>
            </a:r>
            <a:r>
              <a:rPr lang="nb-NO" sz="1000" b="0" i="1" u="none" strike="noStrike" kern="1200" baseline="0" dirty="0" smtClean="0">
                <a:solidFill>
                  <a:schemeClr val="tx1"/>
                </a:solidFill>
                <a:latin typeface="+mn-lt"/>
                <a:ea typeface="+mn-ea"/>
                <a:cs typeface="+mn-cs"/>
              </a:rPr>
              <a:t>ikke </a:t>
            </a:r>
            <a:r>
              <a:rPr lang="nb-NO" sz="1000" b="0" i="0" u="none" strike="noStrike" kern="1200" baseline="0" dirty="0" smtClean="0">
                <a:solidFill>
                  <a:schemeClr val="tx1"/>
                </a:solidFill>
                <a:latin typeface="+mn-lt"/>
                <a:ea typeface="+mn-ea"/>
                <a:cs typeface="+mn-cs"/>
              </a:rPr>
              <a:t>fylles ut </a:t>
            </a:r>
            <a:r>
              <a:rPr lang="nb-NO" sz="1000" b="1" i="0" u="none" strike="noStrike" kern="1200" baseline="0" dirty="0" smtClean="0">
                <a:solidFill>
                  <a:srgbClr val="0070C0"/>
                </a:solidFill>
                <a:latin typeface="+mn-lt"/>
                <a:ea typeface="+mn-ea"/>
                <a:cs typeface="+mn-cs"/>
              </a:rPr>
              <a:t>Ønsket type rom</a:t>
            </a:r>
            <a:r>
              <a:rPr lang="nb-NO" sz="1000" b="0" i="0" u="none" strike="noStrike" kern="1200" baseline="0" dirty="0" smtClean="0">
                <a:solidFill>
                  <a:schemeClr val="tx1"/>
                </a:solidFill>
                <a:latin typeface="+mn-lt"/>
                <a:ea typeface="+mn-ea"/>
                <a:cs typeface="+mn-cs"/>
              </a:rPr>
              <a:t>. Det betyr at TP finner et </a:t>
            </a:r>
            <a:r>
              <a:rPr lang="nb-NO" sz="1000" b="0" i="1" u="none" strike="noStrike" kern="1200" baseline="0" dirty="0" smtClean="0">
                <a:solidFill>
                  <a:schemeClr val="tx1"/>
                </a:solidFill>
                <a:latin typeface="+mn-lt"/>
                <a:ea typeface="+mn-ea"/>
                <a:cs typeface="+mn-cs"/>
              </a:rPr>
              <a:t>seminarrom </a:t>
            </a:r>
            <a:r>
              <a:rPr lang="nb-NO" sz="1000" b="0" i="0" u="none" strike="noStrike" kern="1200" baseline="0" dirty="0" smtClean="0">
                <a:solidFill>
                  <a:schemeClr val="tx1"/>
                </a:solidFill>
                <a:latin typeface="+mn-lt"/>
                <a:ea typeface="+mn-ea"/>
                <a:cs typeface="+mn-cs"/>
              </a:rPr>
              <a:t>eller et </a:t>
            </a:r>
            <a:r>
              <a:rPr lang="nb-NO" sz="1000" b="0" i="1" u="none" strike="noStrike" kern="1200" baseline="0" dirty="0" smtClean="0">
                <a:solidFill>
                  <a:schemeClr val="tx1"/>
                </a:solidFill>
                <a:latin typeface="+mn-lt"/>
                <a:ea typeface="+mn-ea"/>
                <a:cs typeface="+mn-cs"/>
              </a:rPr>
              <a:t>auditorium </a:t>
            </a:r>
            <a:r>
              <a:rPr lang="nb-NO" sz="1000" b="0" i="0" u="none" strike="noStrike" kern="1200" baseline="0" dirty="0" smtClean="0">
                <a:solidFill>
                  <a:schemeClr val="tx1"/>
                </a:solidFill>
                <a:latin typeface="+mn-lt"/>
                <a:ea typeface="+mn-ea"/>
                <a:cs typeface="+mn-cs"/>
              </a:rPr>
              <a:t>alt etter hva som passer best til </a:t>
            </a:r>
            <a:r>
              <a:rPr lang="nb-NO" sz="1000" b="1" i="0" u="none" strike="noStrike" kern="1200" baseline="0" dirty="0" smtClean="0">
                <a:solidFill>
                  <a:srgbClr val="00B050"/>
                </a:solidFill>
                <a:latin typeface="+mn-lt"/>
                <a:ea typeface="+mn-ea"/>
                <a:cs typeface="+mn-cs"/>
              </a:rPr>
              <a:t>Antall plasser</a:t>
            </a:r>
            <a:r>
              <a:rPr lang="nb-NO" sz="1000" b="0" i="0" u="none" strike="noStrike" kern="1200" baseline="0" dirty="0" smtClean="0">
                <a:solidFill>
                  <a:schemeClr val="tx1"/>
                </a:solidFill>
                <a:latin typeface="+mn-lt"/>
                <a:ea typeface="+mn-ea"/>
                <a:cs typeface="+mn-cs"/>
              </a:rPr>
              <a:t>. Man </a:t>
            </a:r>
            <a:r>
              <a:rPr lang="nb-NO" sz="1000" b="0" i="1" u="none" strike="noStrike" kern="1200" baseline="0" dirty="0" smtClean="0">
                <a:solidFill>
                  <a:schemeClr val="tx1"/>
                </a:solidFill>
                <a:latin typeface="+mn-lt"/>
                <a:ea typeface="+mn-ea"/>
                <a:cs typeface="+mn-cs"/>
              </a:rPr>
              <a:t>kan </a:t>
            </a:r>
            <a:r>
              <a:rPr lang="nb-NO" sz="1000" b="0" i="0" u="none" strike="noStrike" kern="1200" baseline="0" dirty="0" smtClean="0">
                <a:solidFill>
                  <a:schemeClr val="tx1"/>
                </a:solidFill>
                <a:latin typeface="+mn-lt"/>
                <a:ea typeface="+mn-ea"/>
                <a:cs typeface="+mn-cs"/>
              </a:rPr>
              <a:t>f.eks. legge inn </a:t>
            </a:r>
            <a:r>
              <a:rPr lang="nb-NO" sz="1000" b="1" i="0" u="none" strike="noStrike" kern="1200" baseline="0" dirty="0" smtClean="0">
                <a:solidFill>
                  <a:schemeClr val="tx1"/>
                </a:solidFill>
                <a:latin typeface="+mn-lt"/>
                <a:ea typeface="+mn-ea"/>
                <a:cs typeface="+mn-cs"/>
              </a:rPr>
              <a:t>AUD </a:t>
            </a:r>
            <a:r>
              <a:rPr lang="nb-NO" sz="1000" b="0" i="0" u="none" strike="noStrike" kern="1200" baseline="0" dirty="0" smtClean="0">
                <a:solidFill>
                  <a:schemeClr val="tx1"/>
                </a:solidFill>
                <a:latin typeface="+mn-lt"/>
                <a:ea typeface="+mn-ea"/>
                <a:cs typeface="+mn-cs"/>
              </a:rPr>
              <a:t>eller </a:t>
            </a:r>
            <a:r>
              <a:rPr lang="nb-NO" sz="1000" b="1" i="0" u="none" strike="noStrike" kern="1200" baseline="0" dirty="0" smtClean="0">
                <a:solidFill>
                  <a:schemeClr val="tx1"/>
                </a:solidFill>
                <a:latin typeface="+mn-lt"/>
                <a:ea typeface="+mn-ea"/>
                <a:cs typeface="+mn-cs"/>
              </a:rPr>
              <a:t>SEM </a:t>
            </a:r>
            <a:r>
              <a:rPr lang="nb-NO" sz="1000" b="0" i="0" u="none" strike="noStrike" kern="1200" baseline="0" dirty="0" smtClean="0">
                <a:solidFill>
                  <a:schemeClr val="tx1"/>
                </a:solidFill>
                <a:latin typeface="+mn-lt"/>
                <a:ea typeface="+mn-ea"/>
                <a:cs typeface="+mn-cs"/>
              </a:rPr>
              <a:t>dersom det er </a:t>
            </a:r>
            <a:r>
              <a:rPr lang="nb-NO" sz="1000" b="0" i="1" u="none" strike="noStrike" kern="1200" baseline="0" dirty="0" smtClean="0">
                <a:solidFill>
                  <a:schemeClr val="tx1"/>
                </a:solidFill>
                <a:latin typeface="+mn-lt"/>
                <a:ea typeface="+mn-ea"/>
                <a:cs typeface="+mn-cs"/>
              </a:rPr>
              <a:t>helt </a:t>
            </a:r>
            <a:r>
              <a:rPr lang="nb-NO" sz="1000" b="0" i="0" u="none" strike="noStrike" kern="1200" baseline="0" dirty="0" smtClean="0">
                <a:solidFill>
                  <a:schemeClr val="tx1"/>
                </a:solidFill>
                <a:latin typeface="+mn-lt"/>
                <a:ea typeface="+mn-ea"/>
                <a:cs typeface="+mn-cs"/>
              </a:rPr>
              <a:t>presserende. Dersom man trenger et annet type rom, f.eks. et PC-rom, så angir man </a:t>
            </a:r>
            <a:r>
              <a:rPr lang="nb-NO" sz="1000" b="1" i="0" u="none" strike="noStrike" kern="1200" baseline="0" dirty="0" smtClean="0">
                <a:solidFill>
                  <a:schemeClr val="tx1"/>
                </a:solidFill>
                <a:latin typeface="+mn-lt"/>
                <a:ea typeface="+mn-ea"/>
                <a:cs typeface="+mn-cs"/>
              </a:rPr>
              <a:t>PC </a:t>
            </a:r>
            <a:r>
              <a:rPr lang="nb-NO" sz="1000" b="0" i="0" u="none" strike="noStrike" kern="1200" baseline="0" dirty="0" smtClean="0">
                <a:solidFill>
                  <a:schemeClr val="tx1"/>
                </a:solidFill>
                <a:latin typeface="+mn-lt"/>
                <a:ea typeface="+mn-ea"/>
                <a:cs typeface="+mn-cs"/>
              </a:rPr>
              <a:t>i </a:t>
            </a:r>
            <a:r>
              <a:rPr lang="nb-NO" sz="1000" b="1" i="0" u="none" strike="noStrike" kern="1200" baseline="0" dirty="0" smtClean="0">
                <a:solidFill>
                  <a:srgbClr val="0070C0"/>
                </a:solidFill>
                <a:latin typeface="+mn-lt"/>
                <a:ea typeface="+mn-ea"/>
                <a:cs typeface="+mn-cs"/>
              </a:rPr>
              <a:t>Ønsket type rom</a:t>
            </a:r>
            <a:r>
              <a:rPr lang="nb-NO" sz="1000" b="0" i="0" u="none" strike="noStrike" kern="1200" baseline="0" dirty="0" smtClean="0">
                <a:solidFill>
                  <a:schemeClr val="tx1"/>
                </a:solidFill>
                <a:latin typeface="+mn-lt"/>
                <a:ea typeface="+mn-ea"/>
                <a:cs typeface="+mn-cs"/>
              </a:rPr>
              <a:t>. </a:t>
            </a:r>
          </a:p>
          <a:p>
            <a:r>
              <a:rPr lang="nb-NO" sz="1000" b="0" i="0" u="none" strike="noStrike" kern="1200" baseline="0" dirty="0" smtClean="0">
                <a:solidFill>
                  <a:schemeClr val="tx1"/>
                </a:solidFill>
                <a:latin typeface="+mn-lt"/>
                <a:ea typeface="+mn-ea"/>
                <a:cs typeface="+mn-cs"/>
              </a:rPr>
              <a:t>Man kan fylle ut </a:t>
            </a:r>
            <a:r>
              <a:rPr lang="nb-NO" sz="1000" b="1" i="0" u="none" strike="noStrike" kern="1200" baseline="0" dirty="0" smtClean="0">
                <a:solidFill>
                  <a:srgbClr val="0070C0"/>
                </a:solidFill>
                <a:latin typeface="+mn-lt"/>
                <a:ea typeface="+mn-ea"/>
                <a:cs typeface="+mn-cs"/>
              </a:rPr>
              <a:t>Antall rom </a:t>
            </a:r>
            <a:r>
              <a:rPr lang="nb-NO" sz="1000" b="0" i="0" u="none" strike="noStrike" kern="1200" baseline="0" dirty="0" smtClean="0">
                <a:solidFill>
                  <a:schemeClr val="tx1"/>
                </a:solidFill>
                <a:latin typeface="+mn-lt"/>
                <a:ea typeface="+mn-ea"/>
                <a:cs typeface="+mn-cs"/>
              </a:rPr>
              <a:t>dersom aktiviteten trenger flere rom. </a:t>
            </a:r>
          </a:p>
          <a:p>
            <a:r>
              <a:rPr lang="nb-NO" sz="1000" b="0" i="0" u="none" strike="noStrike" kern="1200" baseline="0" dirty="0" smtClean="0">
                <a:solidFill>
                  <a:schemeClr val="tx1"/>
                </a:solidFill>
                <a:latin typeface="+mn-lt"/>
                <a:ea typeface="+mn-ea"/>
                <a:cs typeface="+mn-cs"/>
              </a:rPr>
              <a:t>Hvis aktiviteten ikke trenger rom, så velger man </a:t>
            </a:r>
            <a:r>
              <a:rPr lang="nb-NO" sz="1000" b="1" i="0" u="none" strike="noStrike" kern="1200" baseline="0" dirty="0" smtClean="0">
                <a:solidFill>
                  <a:schemeClr val="tx1"/>
                </a:solidFill>
                <a:latin typeface="+mn-lt"/>
                <a:ea typeface="+mn-ea"/>
                <a:cs typeface="+mn-cs"/>
              </a:rPr>
              <a:t>IKKEROM </a:t>
            </a:r>
            <a:r>
              <a:rPr lang="nb-NO" sz="1000" b="0" i="0" u="none" strike="noStrike" kern="1200" baseline="0" dirty="0" smtClean="0">
                <a:solidFill>
                  <a:schemeClr val="tx1"/>
                </a:solidFill>
                <a:latin typeface="+mn-lt"/>
                <a:ea typeface="+mn-ea"/>
                <a:cs typeface="+mn-cs"/>
              </a:rPr>
              <a:t>i </a:t>
            </a:r>
            <a:r>
              <a:rPr lang="nb-NO" sz="1000" b="1" i="0" u="none" strike="noStrike" kern="1200" baseline="0" dirty="0" smtClean="0">
                <a:solidFill>
                  <a:srgbClr val="0070C0"/>
                </a:solidFill>
                <a:latin typeface="+mn-lt"/>
                <a:ea typeface="+mn-ea"/>
                <a:cs typeface="+mn-cs"/>
              </a:rPr>
              <a:t>Ønsket type rom</a:t>
            </a:r>
            <a:r>
              <a:rPr lang="nb-NO" sz="1000" b="0" i="0" u="none" strike="noStrike" kern="1200" baseline="0" dirty="0" smtClean="0">
                <a:solidFill>
                  <a:schemeClr val="tx1"/>
                </a:solidFill>
                <a:latin typeface="+mn-lt"/>
                <a:ea typeface="+mn-ea"/>
                <a:cs typeface="+mn-cs"/>
              </a:rPr>
              <a:t>, og </a:t>
            </a:r>
            <a:r>
              <a:rPr lang="nb-NO" sz="1000" b="1" i="0" u="none" strike="noStrike" kern="1200" baseline="0" dirty="0" smtClean="0">
                <a:solidFill>
                  <a:schemeClr val="tx1"/>
                </a:solidFill>
                <a:latin typeface="+mn-lt"/>
                <a:ea typeface="+mn-ea"/>
                <a:cs typeface="+mn-cs"/>
              </a:rPr>
              <a:t>0 </a:t>
            </a:r>
            <a:r>
              <a:rPr lang="nb-NO" sz="1000" b="0" i="0" u="none" strike="noStrike" kern="1200" baseline="0" dirty="0" smtClean="0">
                <a:solidFill>
                  <a:schemeClr val="tx1"/>
                </a:solidFill>
                <a:latin typeface="+mn-lt"/>
                <a:ea typeface="+mn-ea"/>
                <a:cs typeface="+mn-cs"/>
              </a:rPr>
              <a:t>i </a:t>
            </a:r>
            <a:r>
              <a:rPr lang="nb-NO" sz="1000" b="1" i="0" u="none" strike="noStrike" kern="1200" baseline="0" dirty="0" smtClean="0">
                <a:solidFill>
                  <a:srgbClr val="0070C0"/>
                </a:solidFill>
                <a:latin typeface="+mn-lt"/>
                <a:ea typeface="+mn-ea"/>
                <a:cs typeface="+mn-cs"/>
              </a:rPr>
              <a:t>Antall rom</a:t>
            </a:r>
            <a:r>
              <a:rPr lang="nb-NO" sz="1000" b="0" i="0" u="none" strike="noStrike" kern="1200" baseline="0" dirty="0" smtClean="0">
                <a:solidFill>
                  <a:schemeClr val="tx1"/>
                </a:solidFill>
                <a:latin typeface="+mn-lt"/>
                <a:ea typeface="+mn-ea"/>
                <a:cs typeface="+mn-cs"/>
              </a:rPr>
              <a:t>. </a:t>
            </a:r>
          </a:p>
          <a:p>
            <a:r>
              <a:rPr lang="nb-NO" sz="1000" b="0" i="0" u="none" strike="noStrike" kern="1200" baseline="0" dirty="0" smtClean="0">
                <a:solidFill>
                  <a:schemeClr val="tx1"/>
                </a:solidFill>
                <a:latin typeface="+mn-lt"/>
                <a:ea typeface="+mn-ea"/>
                <a:cs typeface="+mn-cs"/>
              </a:rPr>
              <a:t>Man </a:t>
            </a:r>
            <a:r>
              <a:rPr lang="nb-NO" sz="1000" b="0" i="1" u="none" strike="noStrike" kern="1200" baseline="0" dirty="0" smtClean="0">
                <a:solidFill>
                  <a:schemeClr val="tx1"/>
                </a:solidFill>
                <a:latin typeface="+mn-lt"/>
                <a:ea typeface="+mn-ea"/>
                <a:cs typeface="+mn-cs"/>
              </a:rPr>
              <a:t>kan </a:t>
            </a:r>
            <a:r>
              <a:rPr lang="nb-NO" sz="1000" b="0" i="0" u="none" strike="noStrike" kern="1200" baseline="0" dirty="0" smtClean="0">
                <a:solidFill>
                  <a:schemeClr val="tx1"/>
                </a:solidFill>
                <a:latin typeface="+mn-lt"/>
                <a:ea typeface="+mn-ea"/>
                <a:cs typeface="+mn-cs"/>
              </a:rPr>
              <a:t>også legge inn spesifikt rom i </a:t>
            </a:r>
            <a:r>
              <a:rPr lang="nb-NO" sz="1000" b="1" i="0" u="none" strike="noStrike" kern="1200" baseline="0" dirty="0" smtClean="0">
                <a:solidFill>
                  <a:srgbClr val="0070C0"/>
                </a:solidFill>
                <a:latin typeface="+mn-lt"/>
                <a:ea typeface="+mn-ea"/>
                <a:cs typeface="+mn-cs"/>
              </a:rPr>
              <a:t>Rom (bygning/rom</a:t>
            </a:r>
            <a:r>
              <a:rPr lang="nb-NO" sz="1000" b="1" i="0" u="none" strike="noStrike" kern="1200" baseline="0" dirty="0" smtClean="0">
                <a:solidFill>
                  <a:schemeClr val="tx1"/>
                </a:solidFill>
                <a:latin typeface="+mn-lt"/>
                <a:ea typeface="+mn-ea"/>
                <a:cs typeface="+mn-cs"/>
              </a:rPr>
              <a:t>) </a:t>
            </a:r>
            <a:r>
              <a:rPr lang="nb-NO" sz="1000" b="0" i="0" u="none" strike="noStrike" kern="1200" baseline="0" dirty="0" smtClean="0">
                <a:solidFill>
                  <a:schemeClr val="tx1"/>
                </a:solidFill>
                <a:latin typeface="+mn-lt"/>
                <a:ea typeface="+mn-ea"/>
                <a:cs typeface="+mn-cs"/>
              </a:rPr>
              <a:t>dersom det er behov for et helt bestemt, navngitt rom. </a:t>
            </a:r>
          </a:p>
          <a:p>
            <a:endParaRPr lang="nb-NO" sz="1000" b="0" i="0" u="none" strike="noStrike" kern="1200" baseline="0" dirty="0" smtClean="0">
              <a:solidFill>
                <a:schemeClr val="tx1"/>
              </a:solidFill>
              <a:latin typeface="+mn-lt"/>
              <a:ea typeface="+mn-ea"/>
              <a:cs typeface="+mn-cs"/>
            </a:endParaRPr>
          </a:p>
          <a:p>
            <a:r>
              <a:rPr lang="nb-NO" sz="1000" b="0" i="0" u="none" strike="noStrike" kern="1200" baseline="0" dirty="0" smtClean="0">
                <a:solidFill>
                  <a:schemeClr val="tx1"/>
                </a:solidFill>
                <a:latin typeface="+mn-lt"/>
                <a:ea typeface="+mn-ea"/>
                <a:cs typeface="+mn-cs"/>
              </a:rPr>
              <a:t>4. Som hovedregel skal man ikke angi ukedag og klokkeslett, men man må angi </a:t>
            </a:r>
            <a:r>
              <a:rPr lang="nb-NO" sz="1000" b="1" i="0" u="none" strike="noStrike" kern="1200" baseline="0" dirty="0" smtClean="0">
                <a:solidFill>
                  <a:srgbClr val="7030A0"/>
                </a:solidFill>
                <a:latin typeface="+mn-lt"/>
                <a:ea typeface="+mn-ea"/>
                <a:cs typeface="+mn-cs"/>
              </a:rPr>
              <a:t>Timetall pr uke </a:t>
            </a:r>
            <a:r>
              <a:rPr lang="nb-NO" sz="1000" b="0" i="0" u="none" strike="noStrike" kern="1200" baseline="0" dirty="0" smtClean="0">
                <a:solidFill>
                  <a:schemeClr val="tx1"/>
                </a:solidFill>
                <a:latin typeface="+mn-lt"/>
                <a:ea typeface="+mn-ea"/>
                <a:cs typeface="+mn-cs"/>
              </a:rPr>
              <a:t>samt hvilke uker </a:t>
            </a:r>
            <a:r>
              <a:rPr lang="nb-NO" sz="1000" b="0" i="0" u="none" strike="noStrike" kern="1200" baseline="0" dirty="0" err="1" smtClean="0">
                <a:solidFill>
                  <a:schemeClr val="tx1"/>
                </a:solidFill>
                <a:latin typeface="+mn-lt"/>
                <a:ea typeface="+mn-ea"/>
                <a:cs typeface="+mn-cs"/>
              </a:rPr>
              <a:t>aktivitetstiden</a:t>
            </a:r>
            <a:r>
              <a:rPr lang="nb-NO" sz="1000" b="0" i="0" u="none" strike="noStrike" kern="1200" baseline="0" dirty="0" smtClean="0">
                <a:solidFill>
                  <a:schemeClr val="tx1"/>
                </a:solidFill>
                <a:latin typeface="+mn-lt"/>
                <a:ea typeface="+mn-ea"/>
                <a:cs typeface="+mn-cs"/>
              </a:rPr>
              <a:t> gjelder for. </a:t>
            </a:r>
            <a:r>
              <a:rPr lang="nb-NO" sz="1000" b="1" i="0" u="none" strike="noStrike" kern="1200" baseline="0" dirty="0" smtClean="0">
                <a:solidFill>
                  <a:srgbClr val="7030A0"/>
                </a:solidFill>
                <a:latin typeface="+mn-lt"/>
                <a:ea typeface="+mn-ea"/>
                <a:cs typeface="+mn-cs"/>
              </a:rPr>
              <a:t>Timetall pr uke </a:t>
            </a:r>
            <a:r>
              <a:rPr lang="nb-NO" sz="1000" b="0" i="0" u="none" strike="noStrike" kern="1200" baseline="0" dirty="0" smtClean="0">
                <a:solidFill>
                  <a:schemeClr val="tx1"/>
                </a:solidFill>
                <a:latin typeface="+mn-lt"/>
                <a:ea typeface="+mn-ea"/>
                <a:cs typeface="+mn-cs"/>
              </a:rPr>
              <a:t>= 2 betyr vanlig forelesning på 1 time og 45 minutter. Dersom man angir klokkeslett trenger man ikke å angi timetall pr uke.</a:t>
            </a:r>
          </a:p>
          <a:p>
            <a:endParaRPr lang="nb-NO" sz="1000" b="0" i="0" u="none" strike="noStrike" kern="1200" baseline="0" dirty="0" smtClean="0">
              <a:solidFill>
                <a:schemeClr val="tx1"/>
              </a:solidFill>
              <a:latin typeface="+mn-lt"/>
              <a:ea typeface="+mn-ea"/>
              <a:cs typeface="+mn-cs"/>
            </a:endParaRPr>
          </a:p>
          <a:p>
            <a:r>
              <a:rPr lang="nb-NO" sz="1000" b="0" i="0" u="none" strike="noStrike" kern="1200" baseline="0" dirty="0" smtClean="0">
                <a:solidFill>
                  <a:schemeClr val="tx1"/>
                </a:solidFill>
                <a:latin typeface="+mn-lt"/>
                <a:ea typeface="+mn-ea"/>
                <a:cs typeface="+mn-cs"/>
              </a:rPr>
              <a:t>5. Man kan legge inn et aktivitetsnavn som overstyrer.</a:t>
            </a:r>
          </a:p>
          <a:p>
            <a:endParaRPr lang="nb-NO" sz="1000" b="0" i="0" u="none" strike="noStrike" kern="1200" baseline="0" dirty="0" smtClean="0">
              <a:solidFill>
                <a:schemeClr val="tx1"/>
              </a:solidFill>
              <a:latin typeface="+mn-lt"/>
              <a:ea typeface="+mn-ea"/>
              <a:cs typeface="+mn-cs"/>
            </a:endParaRPr>
          </a:p>
          <a:p>
            <a:r>
              <a:rPr lang="nb-NO" sz="1000" b="0" i="0" u="none" strike="noStrike" kern="1200" baseline="0" dirty="0" smtClean="0">
                <a:solidFill>
                  <a:schemeClr val="tx1"/>
                </a:solidFill>
                <a:latin typeface="+mn-lt"/>
                <a:ea typeface="+mn-ea"/>
                <a:cs typeface="+mn-cs"/>
              </a:rPr>
              <a:t>6. Man kan legge inn en person på </a:t>
            </a:r>
            <a:r>
              <a:rPr lang="nb-NO" sz="1000" b="0" i="0" u="none" strike="noStrike" kern="1200" baseline="0" dirty="0" err="1" smtClean="0">
                <a:solidFill>
                  <a:schemeClr val="tx1"/>
                </a:solidFill>
                <a:latin typeface="+mn-lt"/>
                <a:ea typeface="+mn-ea"/>
                <a:cs typeface="+mn-cs"/>
              </a:rPr>
              <a:t>aktivitetstiden</a:t>
            </a:r>
            <a:r>
              <a:rPr lang="nb-NO" sz="1000" b="0" i="0" u="none" strike="noStrike" kern="1200" baseline="0" dirty="0" smtClean="0">
                <a:solidFill>
                  <a:schemeClr val="tx1"/>
                </a:solidFill>
                <a:latin typeface="+mn-lt"/>
                <a:ea typeface="+mn-ea"/>
                <a:cs typeface="+mn-cs"/>
              </a:rPr>
              <a:t>.</a:t>
            </a:r>
            <a:endParaRPr lang="nb-NO" sz="1000" dirty="0" smtClean="0"/>
          </a:p>
        </p:txBody>
      </p:sp>
      <p:sp>
        <p:nvSpPr>
          <p:cNvPr id="4" name="Plassholder for lysbildenummer 3"/>
          <p:cNvSpPr>
            <a:spLocks noGrp="1"/>
          </p:cNvSpPr>
          <p:nvPr>
            <p:ph type="sldNum" sz="quarter" idx="10"/>
          </p:nvPr>
        </p:nvSpPr>
        <p:spPr/>
        <p:txBody>
          <a:bodyPr/>
          <a:lstStyle/>
          <a:p>
            <a:fld id="{EF8A2AF7-2D85-4421-9B02-2B5F9CC37447}" type="slidenum">
              <a:rPr lang="nb-NO" smtClean="0"/>
              <a:t>6</a:t>
            </a:fld>
            <a:endParaRPr lang="nb-NO"/>
          </a:p>
        </p:txBody>
      </p:sp>
    </p:spTree>
    <p:extLst>
      <p:ext uri="{BB962C8B-B14F-4D97-AF65-F5344CB8AC3E}">
        <p14:creationId xmlns:p14="http://schemas.microsoft.com/office/powerpoint/2010/main" val="746046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Hvis man bruker disse undervisningsformene så vises</a:t>
            </a:r>
            <a:r>
              <a:rPr lang="nb-NO" baseline="0" dirty="0" smtClean="0"/>
              <a:t> timeplanen under «Fellesundervisning» i TP, og kommer i emnekalenderen på Mitt UiB.</a:t>
            </a:r>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7</a:t>
            </a:fld>
            <a:endParaRPr lang="nb-NO"/>
          </a:p>
        </p:txBody>
      </p:sp>
    </p:spTree>
    <p:extLst>
      <p:ext uri="{BB962C8B-B14F-4D97-AF65-F5344CB8AC3E}">
        <p14:creationId xmlns:p14="http://schemas.microsoft.com/office/powerpoint/2010/main" val="2928378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dirty="0" smtClean="0"/>
              <a:t>Hvis man bruker disse undervisningsformene så vises</a:t>
            </a:r>
            <a:r>
              <a:rPr lang="nb-NO" sz="1400" baseline="0" dirty="0" smtClean="0"/>
              <a:t> timeplanen under «Gruppeundervisning» i TP, og kommer i gruppekalenderen på Mitt UiB. (Det kan være litt vanskelig å oppdage dette på Mitt UiB fordi ansatte ser alt i en samlekalender for emnet mens studentene kun ser felles pluss det de selv er påmeldt.)</a:t>
            </a:r>
            <a:endParaRPr lang="nb-NO" sz="1400" dirty="0" smtClean="0"/>
          </a:p>
        </p:txBody>
      </p:sp>
      <p:sp>
        <p:nvSpPr>
          <p:cNvPr id="4" name="Plassholder for lysbildenummer 3"/>
          <p:cNvSpPr>
            <a:spLocks noGrp="1"/>
          </p:cNvSpPr>
          <p:nvPr>
            <p:ph type="sldNum" sz="quarter" idx="10"/>
          </p:nvPr>
        </p:nvSpPr>
        <p:spPr/>
        <p:txBody>
          <a:bodyPr/>
          <a:lstStyle/>
          <a:p>
            <a:fld id="{EF8A2AF7-2D85-4421-9B02-2B5F9CC37447}" type="slidenum">
              <a:rPr lang="nb-NO" smtClean="0"/>
              <a:t>8</a:t>
            </a:fld>
            <a:endParaRPr lang="nb-NO"/>
          </a:p>
        </p:txBody>
      </p:sp>
    </p:spTree>
    <p:extLst>
      <p:ext uri="{BB962C8B-B14F-4D97-AF65-F5344CB8AC3E}">
        <p14:creationId xmlns:p14="http://schemas.microsoft.com/office/powerpoint/2010/main" val="3770103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Her er eksempel på en enkel undervisningsstruktur i FS, der det kun er én aktivitet</a:t>
            </a:r>
            <a:r>
              <a:rPr lang="nb-NO" baseline="0" dirty="0" smtClean="0"/>
              <a:t> og to </a:t>
            </a:r>
            <a:r>
              <a:rPr lang="nb-NO" baseline="0" dirty="0" err="1" smtClean="0"/>
              <a:t>aktivitetstider</a:t>
            </a:r>
            <a:r>
              <a:rPr lang="nb-NO" baseline="0" dirty="0" smtClean="0"/>
              <a:t>.</a:t>
            </a:r>
            <a:endParaRPr lang="nb-NO" dirty="0" smtClean="0"/>
          </a:p>
        </p:txBody>
      </p:sp>
      <p:sp>
        <p:nvSpPr>
          <p:cNvPr id="4" name="Plassholder for lysbildenummer 3"/>
          <p:cNvSpPr>
            <a:spLocks noGrp="1"/>
          </p:cNvSpPr>
          <p:nvPr>
            <p:ph type="sldNum" sz="quarter" idx="10"/>
          </p:nvPr>
        </p:nvSpPr>
        <p:spPr/>
        <p:txBody>
          <a:bodyPr/>
          <a:lstStyle/>
          <a:p>
            <a:fld id="{EF8A2AF7-2D85-4421-9B02-2B5F9CC37447}" type="slidenum">
              <a:rPr lang="nb-NO" smtClean="0"/>
              <a:t>9</a:t>
            </a:fld>
            <a:endParaRPr lang="nb-NO"/>
          </a:p>
        </p:txBody>
      </p:sp>
    </p:spTree>
    <p:extLst>
      <p:ext uri="{BB962C8B-B14F-4D97-AF65-F5344CB8AC3E}">
        <p14:creationId xmlns:p14="http://schemas.microsoft.com/office/powerpoint/2010/main" val="746046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ørste s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115616" y="1124744"/>
            <a:ext cx="6912768" cy="2550145"/>
          </a:xfrm>
        </p:spPr>
        <p:txBody>
          <a:bodyPr lIns="0" tIns="0" rIns="0" anchor="b" anchorCtr="0">
            <a:normAutofit/>
          </a:bodyPr>
          <a:lstStyle>
            <a:lvl1pPr marL="0" algn="ctr">
              <a:lnSpc>
                <a:spcPts val="5400"/>
              </a:lnSpc>
              <a:defRPr sz="4300" b="1" i="0" u="none" cap="none">
                <a:solidFill>
                  <a:schemeClr val="tx1">
                    <a:lumMod val="75000"/>
                    <a:lumOff val="25000"/>
                  </a:schemeClr>
                </a:solidFill>
                <a:latin typeface="+mj-lt"/>
              </a:defRPr>
            </a:lvl1pPr>
          </a:lstStyle>
          <a:p>
            <a:r>
              <a:rPr lang="nb-NO" dirty="0" smtClean="0"/>
              <a:t>Klikk for å redigere tittelstil</a:t>
            </a:r>
            <a:endParaRPr lang="nb-NO" dirty="0"/>
          </a:p>
        </p:txBody>
      </p:sp>
      <p:sp>
        <p:nvSpPr>
          <p:cNvPr id="3" name="Undertittel 2"/>
          <p:cNvSpPr>
            <a:spLocks noGrp="1"/>
          </p:cNvSpPr>
          <p:nvPr>
            <p:ph type="subTitle" idx="1"/>
          </p:nvPr>
        </p:nvSpPr>
        <p:spPr>
          <a:xfrm>
            <a:off x="1115616" y="4196680"/>
            <a:ext cx="6912768" cy="1032520"/>
          </a:xfrm>
        </p:spPr>
        <p:txBody>
          <a:bodyPr lIns="0" tIns="0" rIns="0" bIns="0">
            <a:noAutofit/>
          </a:bodyPr>
          <a:lstStyle>
            <a:lvl1pPr marL="0" indent="0" algn="ctr">
              <a:spcBef>
                <a:spcPts val="0"/>
              </a:spcBef>
              <a:buNone/>
              <a:defRPr sz="26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pic>
        <p:nvPicPr>
          <p:cNvPr id="9" name="Bilde 8" descr="logowhite_transp.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337974" y="5589240"/>
            <a:ext cx="4269594" cy="742538"/>
          </a:xfrm>
          <a:prstGeom prst="rect">
            <a:avLst/>
          </a:prstGeom>
        </p:spPr>
      </p:pic>
    </p:spTree>
    <p:extLst>
      <p:ext uri="{BB962C8B-B14F-4D97-AF65-F5344CB8AC3E}">
        <p14:creationId xmlns:p14="http://schemas.microsoft.com/office/powerpoint/2010/main" val="17829981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ide med bunntekst">
    <p:spTree>
      <p:nvGrpSpPr>
        <p:cNvPr id="1" name=""/>
        <p:cNvGrpSpPr/>
        <p:nvPr/>
      </p:nvGrpSpPr>
      <p:grpSpPr>
        <a:xfrm>
          <a:off x="0" y="0"/>
          <a:ext cx="0" cy="0"/>
          <a:chOff x="0" y="0"/>
          <a:chExt cx="0" cy="0"/>
        </a:xfrm>
      </p:grpSpPr>
      <p:sp>
        <p:nvSpPr>
          <p:cNvPr id="7" name="Plassholder for bunntekst 4"/>
          <p:cNvSpPr>
            <a:spLocks noGrp="1"/>
          </p:cNvSpPr>
          <p:nvPr>
            <p:ph type="ftr" sz="quarter" idx="3"/>
          </p:nvPr>
        </p:nvSpPr>
        <p:spPr>
          <a:xfrm>
            <a:off x="4240552" y="6300000"/>
            <a:ext cx="4435904" cy="216024"/>
          </a:xfrm>
          <a:prstGeom prst="rect">
            <a:avLst/>
          </a:prstGeom>
        </p:spPr>
        <p:txBody>
          <a:bodyPr lIns="0" tIns="0" rIns="0" bIns="0"/>
          <a:lstStyle>
            <a:lvl1pPr algn="r">
              <a:defRPr sz="1200" cap="all"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
        <p:nvSpPr>
          <p:cNvPr id="8" name="Plassholder for dato 3"/>
          <p:cNvSpPr>
            <a:spLocks noGrp="1"/>
          </p:cNvSpPr>
          <p:nvPr>
            <p:ph type="dt" sz="half" idx="2"/>
          </p:nvPr>
        </p:nvSpPr>
        <p:spPr>
          <a:xfrm>
            <a:off x="467544" y="6300000"/>
            <a:ext cx="936104" cy="216024"/>
          </a:xfrm>
          <a:prstGeom prst="rect">
            <a:avLst/>
          </a:prstGeom>
        </p:spPr>
        <p:txBody>
          <a:bodyPr vert="horz" lIns="0" tIns="0" rIns="0" bIns="0" rtlCol="0" anchor="t" anchorCtr="0"/>
          <a:lstStyle>
            <a:lvl1pPr algn="l">
              <a:defRPr sz="1200">
                <a:solidFill>
                  <a:schemeClr val="bg1">
                    <a:lumMod val="65000"/>
                  </a:schemeClr>
                </a:solidFill>
                <a:latin typeface="Times New Roman" panose="02020603050405020304" pitchFamily="18" charset="0"/>
                <a:cs typeface="Times New Roman" panose="02020603050405020304" pitchFamily="18" charset="0"/>
              </a:defRPr>
            </a:lvl1pPr>
          </a:lstStyle>
          <a:p>
            <a:fld id="{37795928-792A-8644-A7CB-9CB5B84A69E9}" type="datetime1">
              <a:rPr lang="x-none" smtClean="0"/>
              <a:pPr/>
              <a:t>06.09.2017</a:t>
            </a:fld>
            <a:endParaRPr lang="nb-NO" dirty="0"/>
          </a:p>
        </p:txBody>
      </p:sp>
      <p:sp>
        <p:nvSpPr>
          <p:cNvPr id="9" name="Plassholder for lysbildenummer 5"/>
          <p:cNvSpPr>
            <a:spLocks noGrp="1"/>
          </p:cNvSpPr>
          <p:nvPr>
            <p:ph type="sldNum" sz="quarter" idx="4"/>
          </p:nvPr>
        </p:nvSpPr>
        <p:spPr>
          <a:xfrm>
            <a:off x="1702418" y="6300000"/>
            <a:ext cx="709342" cy="216024"/>
          </a:xfrm>
          <a:prstGeom prst="rect">
            <a:avLst/>
          </a:prstGeom>
        </p:spPr>
        <p:txBody>
          <a:bodyPr vert="horz" lIns="0" tIns="0" rIns="0" bIns="0" rtlCol="0" anchor="t" anchorCtr="0"/>
          <a:lstStyle>
            <a:lvl1pPr algn="l">
              <a:defRPr sz="1200" cap="all">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Side </a:t>
            </a:r>
            <a:fld id="{06C54713-27B5-4268-B680-29C9FB350413}" type="slidenum">
              <a:rPr lang="nb-NO" smtClean="0"/>
              <a:pPr/>
              <a:t>‹#›</a:t>
            </a:fld>
            <a:endParaRPr lang="nb-NO" dirty="0"/>
          </a:p>
        </p:txBody>
      </p:sp>
    </p:spTree>
    <p:extLst>
      <p:ext uri="{BB962C8B-B14F-4D97-AF65-F5344CB8AC3E}">
        <p14:creationId xmlns:p14="http://schemas.microsoft.com/office/powerpoint/2010/main" val="1224729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68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ingress og teks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575050" y="1883965"/>
            <a:ext cx="4813374" cy="3888000"/>
          </a:xfrm>
        </p:spPr>
        <p:txBody>
          <a:bodyPr/>
          <a:lstStyle>
            <a:lvl1pPr>
              <a:defRPr sz="26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1022920" y="1883965"/>
            <a:ext cx="2360241" cy="3888000"/>
          </a:xfrm>
        </p:spPr>
        <p:txBody>
          <a:bodyPr>
            <a:normAutofit/>
          </a:bodyPr>
          <a:lstStyle>
            <a:lvl1pPr marL="0" indent="0">
              <a:buNone/>
              <a:defRPr sz="2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10" name="Plassholder for bunntekst 4"/>
          <p:cNvSpPr>
            <a:spLocks noGrp="1"/>
          </p:cNvSpPr>
          <p:nvPr>
            <p:ph type="ftr" sz="quarter" idx="3"/>
          </p:nvPr>
        </p:nvSpPr>
        <p:spPr>
          <a:xfrm>
            <a:off x="4240552" y="6300000"/>
            <a:ext cx="4435904" cy="216024"/>
          </a:xfrm>
          <a:prstGeom prst="rect">
            <a:avLst/>
          </a:prstGeom>
        </p:spPr>
        <p:txBody>
          <a:bodyPr lIns="0" tIns="0" rIns="0" bIns="0"/>
          <a:lstStyle>
            <a:lvl1pPr algn="r">
              <a:defRPr sz="1200" cap="all"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
        <p:nvSpPr>
          <p:cNvPr id="13" name="Tittel 1"/>
          <p:cNvSpPr>
            <a:spLocks noGrp="1"/>
          </p:cNvSpPr>
          <p:nvPr>
            <p:ph type="title"/>
          </p:nvPr>
        </p:nvSpPr>
        <p:spPr>
          <a:xfrm>
            <a:off x="1022920" y="1015007"/>
            <a:ext cx="7365504" cy="652934"/>
          </a:xfrm>
        </p:spPr>
        <p:txBody>
          <a:bodyPr/>
          <a:lstStyle>
            <a:lvl1pPr>
              <a:lnSpc>
                <a:spcPts val="4320"/>
              </a:lnSpc>
              <a:defRPr/>
            </a:lvl1pPr>
          </a:lstStyle>
          <a:p>
            <a:r>
              <a:rPr lang="nb-NO" smtClean="0"/>
              <a:t>Klikk for å redigere tittelstil</a:t>
            </a:r>
            <a:endParaRPr lang="nb-NO" dirty="0"/>
          </a:p>
        </p:txBody>
      </p:sp>
      <p:sp>
        <p:nvSpPr>
          <p:cNvPr id="11" name="Plassholder for dato 3"/>
          <p:cNvSpPr>
            <a:spLocks noGrp="1"/>
          </p:cNvSpPr>
          <p:nvPr>
            <p:ph type="dt" sz="half" idx="10"/>
          </p:nvPr>
        </p:nvSpPr>
        <p:spPr>
          <a:xfrm>
            <a:off x="467544" y="6300000"/>
            <a:ext cx="936104" cy="216024"/>
          </a:xfrm>
          <a:prstGeom prst="rect">
            <a:avLst/>
          </a:prstGeom>
        </p:spPr>
        <p:txBody>
          <a:bodyPr vert="horz" lIns="0" tIns="0" rIns="0" bIns="0" rtlCol="0" anchor="t" anchorCtr="0"/>
          <a:lstStyle>
            <a:lvl1pPr algn="l">
              <a:defRPr sz="1200">
                <a:solidFill>
                  <a:schemeClr val="bg1">
                    <a:lumMod val="65000"/>
                  </a:schemeClr>
                </a:solidFill>
                <a:latin typeface="Times New Roman" panose="02020603050405020304" pitchFamily="18" charset="0"/>
                <a:cs typeface="Times New Roman" panose="02020603050405020304" pitchFamily="18" charset="0"/>
              </a:defRPr>
            </a:lvl1pPr>
          </a:lstStyle>
          <a:p>
            <a:fld id="{37795928-792A-8644-A7CB-9CB5B84A69E9}" type="datetime1">
              <a:rPr lang="x-none" smtClean="0"/>
              <a:pPr/>
              <a:t>06.09.2017</a:t>
            </a:fld>
            <a:endParaRPr lang="nb-NO" dirty="0"/>
          </a:p>
        </p:txBody>
      </p:sp>
      <p:sp>
        <p:nvSpPr>
          <p:cNvPr id="12" name="Plassholder for lysbildenummer 5"/>
          <p:cNvSpPr>
            <a:spLocks noGrp="1"/>
          </p:cNvSpPr>
          <p:nvPr>
            <p:ph type="sldNum" sz="quarter" idx="4"/>
          </p:nvPr>
        </p:nvSpPr>
        <p:spPr>
          <a:xfrm>
            <a:off x="1702418" y="6300000"/>
            <a:ext cx="709342" cy="216024"/>
          </a:xfrm>
          <a:prstGeom prst="rect">
            <a:avLst/>
          </a:prstGeom>
        </p:spPr>
        <p:txBody>
          <a:bodyPr vert="horz" lIns="0" tIns="0" rIns="0" bIns="0" rtlCol="0" anchor="t" anchorCtr="0"/>
          <a:lstStyle>
            <a:lvl1pPr algn="l">
              <a:defRPr sz="1200" cap="all">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Side </a:t>
            </a:r>
            <a:fld id="{06C54713-27B5-4268-B680-29C9FB350413}" type="slidenum">
              <a:rPr lang="nb-NO" smtClean="0"/>
              <a:pPr/>
              <a:t>‹#›</a:t>
            </a:fld>
            <a:endParaRPr lang="nb-NO" dirty="0"/>
          </a:p>
        </p:txBody>
      </p:sp>
    </p:spTree>
    <p:extLst>
      <p:ext uri="{BB962C8B-B14F-4D97-AF65-F5344CB8AC3E}">
        <p14:creationId xmlns:p14="http://schemas.microsoft.com/office/powerpoint/2010/main" val="1259105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022920" y="4653136"/>
            <a:ext cx="7365504" cy="566738"/>
          </a:xfrm>
        </p:spPr>
        <p:txBody>
          <a:bodyPr anchor="b">
            <a:normAutofit/>
          </a:bodyPr>
          <a:lstStyle>
            <a:lvl1pPr algn="l">
              <a:lnSpc>
                <a:spcPts val="3600"/>
              </a:lnSpc>
              <a:defRPr sz="3000" b="1" i="0">
                <a:solidFill>
                  <a:srgbClr val="5FAFC7"/>
                </a:solidFill>
              </a:defRPr>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022920" y="908720"/>
            <a:ext cx="7380000" cy="3680321"/>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 bildet til plassholderen eller klikk ikonet for å legge til</a:t>
            </a:r>
            <a:endParaRPr lang="nb-NO" dirty="0"/>
          </a:p>
        </p:txBody>
      </p:sp>
      <p:sp>
        <p:nvSpPr>
          <p:cNvPr id="4" name="Plassholder for tekst 3"/>
          <p:cNvSpPr>
            <a:spLocks noGrp="1"/>
          </p:cNvSpPr>
          <p:nvPr>
            <p:ph type="body" sz="half" idx="2"/>
          </p:nvPr>
        </p:nvSpPr>
        <p:spPr>
          <a:xfrm>
            <a:off x="1022920" y="5301208"/>
            <a:ext cx="73800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10" name="Plassholder for bunntekst 4"/>
          <p:cNvSpPr>
            <a:spLocks noGrp="1"/>
          </p:cNvSpPr>
          <p:nvPr>
            <p:ph type="ftr" sz="quarter" idx="3"/>
          </p:nvPr>
        </p:nvSpPr>
        <p:spPr>
          <a:xfrm>
            <a:off x="4240552" y="6300000"/>
            <a:ext cx="4435904" cy="216024"/>
          </a:xfrm>
          <a:prstGeom prst="rect">
            <a:avLst/>
          </a:prstGeom>
        </p:spPr>
        <p:txBody>
          <a:bodyPr lIns="0" tIns="0" rIns="0" bIns="0"/>
          <a:lstStyle>
            <a:lvl1pPr algn="r">
              <a:defRPr sz="1200" cap="all"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
        <p:nvSpPr>
          <p:cNvPr id="11" name="Plassholder for dato 3"/>
          <p:cNvSpPr>
            <a:spLocks noGrp="1"/>
          </p:cNvSpPr>
          <p:nvPr>
            <p:ph type="dt" sz="half" idx="10"/>
          </p:nvPr>
        </p:nvSpPr>
        <p:spPr>
          <a:xfrm>
            <a:off x="467544" y="6300000"/>
            <a:ext cx="936104" cy="216024"/>
          </a:xfrm>
          <a:prstGeom prst="rect">
            <a:avLst/>
          </a:prstGeom>
        </p:spPr>
        <p:txBody>
          <a:bodyPr vert="horz" lIns="0" tIns="0" rIns="0" bIns="0" rtlCol="0" anchor="t" anchorCtr="0"/>
          <a:lstStyle>
            <a:lvl1pPr algn="l">
              <a:defRPr sz="1200">
                <a:solidFill>
                  <a:schemeClr val="bg1">
                    <a:lumMod val="65000"/>
                  </a:schemeClr>
                </a:solidFill>
                <a:latin typeface="Times New Roman" panose="02020603050405020304" pitchFamily="18" charset="0"/>
                <a:cs typeface="Times New Roman" panose="02020603050405020304" pitchFamily="18" charset="0"/>
              </a:defRPr>
            </a:lvl1pPr>
          </a:lstStyle>
          <a:p>
            <a:fld id="{37795928-792A-8644-A7CB-9CB5B84A69E9}" type="datetime1">
              <a:rPr lang="x-none" smtClean="0"/>
              <a:pPr/>
              <a:t>06.09.2017</a:t>
            </a:fld>
            <a:endParaRPr lang="nb-NO" dirty="0"/>
          </a:p>
        </p:txBody>
      </p:sp>
      <p:sp>
        <p:nvSpPr>
          <p:cNvPr id="12" name="Plassholder for lysbildenummer 5"/>
          <p:cNvSpPr>
            <a:spLocks noGrp="1"/>
          </p:cNvSpPr>
          <p:nvPr>
            <p:ph type="sldNum" sz="quarter" idx="4"/>
          </p:nvPr>
        </p:nvSpPr>
        <p:spPr>
          <a:xfrm>
            <a:off x="1702418" y="6300000"/>
            <a:ext cx="709342" cy="216024"/>
          </a:xfrm>
          <a:prstGeom prst="rect">
            <a:avLst/>
          </a:prstGeom>
        </p:spPr>
        <p:txBody>
          <a:bodyPr vert="horz" lIns="0" tIns="0" rIns="0" bIns="0" rtlCol="0" anchor="t" anchorCtr="0"/>
          <a:lstStyle>
            <a:lvl1pPr algn="l">
              <a:defRPr sz="1200" cap="all">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Side </a:t>
            </a:r>
            <a:fld id="{06C54713-27B5-4268-B680-29C9FB350413}" type="slidenum">
              <a:rPr lang="nb-NO" smtClean="0"/>
              <a:pPr/>
              <a:t>‹#›</a:t>
            </a:fld>
            <a:endParaRPr lang="nb-NO" dirty="0"/>
          </a:p>
        </p:txBody>
      </p:sp>
    </p:spTree>
    <p:extLst>
      <p:ext uri="{BB962C8B-B14F-4D97-AF65-F5344CB8AC3E}">
        <p14:creationId xmlns:p14="http://schemas.microsoft.com/office/powerpoint/2010/main" val="3433166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nSpc>
                <a:spcPts val="4320"/>
              </a:lnSpc>
              <a:defRPr/>
            </a:lvl1pPr>
          </a:lstStyle>
          <a:p>
            <a:r>
              <a:rPr lang="nb-NO" dirty="0" smtClean="0"/>
              <a:t>Klikk for å redigere tittelstil</a:t>
            </a:r>
            <a:endParaRPr lang="nb-NO" dirty="0"/>
          </a:p>
        </p:txBody>
      </p:sp>
      <p:sp>
        <p:nvSpPr>
          <p:cNvPr id="3" name="Plassholder for loddrett tekst 2"/>
          <p:cNvSpPr>
            <a:spLocks noGrp="1"/>
          </p:cNvSpPr>
          <p:nvPr>
            <p:ph type="body" orient="vert" idx="1"/>
          </p:nvPr>
        </p:nvSpPr>
        <p:spPr>
          <a:xfrm>
            <a:off x="1022920" y="1883965"/>
            <a:ext cx="7365504" cy="3888000"/>
          </a:xfrm>
        </p:spPr>
        <p:txBody>
          <a:bodyPr vert="eaVert">
            <a:normAutofit/>
          </a:bodyPr>
          <a:lstStyle>
            <a:lvl1pPr>
              <a:defRPr sz="2600"/>
            </a:lvl1pPr>
            <a:lvl2pPr>
              <a:defRPr sz="2400"/>
            </a:lvl2pPr>
            <a:lvl3pPr>
              <a:defRPr sz="2000"/>
            </a:lvl3pPr>
            <a:lvl4pPr>
              <a:defRPr sz="2000"/>
            </a:lvl4pPr>
            <a:lvl5pPr>
              <a:defRPr sz="2000"/>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9" name="Plassholder for bunntekst 4"/>
          <p:cNvSpPr>
            <a:spLocks noGrp="1"/>
          </p:cNvSpPr>
          <p:nvPr>
            <p:ph type="ftr" sz="quarter" idx="3"/>
          </p:nvPr>
        </p:nvSpPr>
        <p:spPr>
          <a:xfrm>
            <a:off x="4240552" y="6300000"/>
            <a:ext cx="4435904" cy="216024"/>
          </a:xfrm>
          <a:prstGeom prst="rect">
            <a:avLst/>
          </a:prstGeom>
        </p:spPr>
        <p:txBody>
          <a:bodyPr lIns="0" tIns="0" rIns="0" bIns="0"/>
          <a:lstStyle>
            <a:lvl1pPr algn="r">
              <a:defRPr sz="1200" cap="all"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
        <p:nvSpPr>
          <p:cNvPr id="10" name="Plassholder for dato 3"/>
          <p:cNvSpPr>
            <a:spLocks noGrp="1"/>
          </p:cNvSpPr>
          <p:nvPr>
            <p:ph type="dt" sz="half" idx="2"/>
          </p:nvPr>
        </p:nvSpPr>
        <p:spPr>
          <a:xfrm>
            <a:off x="467544" y="6300000"/>
            <a:ext cx="936104" cy="216024"/>
          </a:xfrm>
          <a:prstGeom prst="rect">
            <a:avLst/>
          </a:prstGeom>
        </p:spPr>
        <p:txBody>
          <a:bodyPr vert="horz" lIns="0" tIns="0" rIns="0" bIns="0" rtlCol="0" anchor="t" anchorCtr="0"/>
          <a:lstStyle>
            <a:lvl1pPr algn="l">
              <a:defRPr sz="1200">
                <a:solidFill>
                  <a:schemeClr val="bg1">
                    <a:lumMod val="65000"/>
                  </a:schemeClr>
                </a:solidFill>
                <a:latin typeface="Times New Roman" panose="02020603050405020304" pitchFamily="18" charset="0"/>
                <a:cs typeface="Times New Roman" panose="02020603050405020304" pitchFamily="18" charset="0"/>
              </a:defRPr>
            </a:lvl1pPr>
          </a:lstStyle>
          <a:p>
            <a:fld id="{37795928-792A-8644-A7CB-9CB5B84A69E9}" type="datetime1">
              <a:rPr lang="x-none" smtClean="0"/>
              <a:pPr/>
              <a:t>06.09.2017</a:t>
            </a:fld>
            <a:endParaRPr lang="nb-NO" dirty="0"/>
          </a:p>
        </p:txBody>
      </p:sp>
      <p:sp>
        <p:nvSpPr>
          <p:cNvPr id="11" name="Plassholder for lysbildenummer 5"/>
          <p:cNvSpPr>
            <a:spLocks noGrp="1"/>
          </p:cNvSpPr>
          <p:nvPr>
            <p:ph type="sldNum" sz="quarter" idx="4"/>
          </p:nvPr>
        </p:nvSpPr>
        <p:spPr>
          <a:xfrm>
            <a:off x="1702418" y="6300000"/>
            <a:ext cx="709342" cy="216024"/>
          </a:xfrm>
          <a:prstGeom prst="rect">
            <a:avLst/>
          </a:prstGeom>
        </p:spPr>
        <p:txBody>
          <a:bodyPr vert="horz" lIns="0" tIns="0" rIns="0" bIns="0" rtlCol="0" anchor="t" anchorCtr="0"/>
          <a:lstStyle>
            <a:lvl1pPr algn="l">
              <a:defRPr sz="1200" cap="all">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Side </a:t>
            </a:r>
            <a:fld id="{06C54713-27B5-4268-B680-29C9FB350413}" type="slidenum">
              <a:rPr lang="nb-NO" smtClean="0"/>
              <a:pPr/>
              <a:t>‹#›</a:t>
            </a:fld>
            <a:endParaRPr lang="nb-NO" dirty="0"/>
          </a:p>
        </p:txBody>
      </p:sp>
    </p:spTree>
    <p:extLst>
      <p:ext uri="{BB962C8B-B14F-4D97-AF65-F5344CB8AC3E}">
        <p14:creationId xmlns:p14="http://schemas.microsoft.com/office/powerpoint/2010/main" val="17742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lnSpc>
                <a:spcPts val="4320"/>
              </a:lnSpc>
              <a:defRPr sz="3600" b="1" i="0"/>
            </a:lvl1pPr>
          </a:lstStyle>
          <a:p>
            <a:r>
              <a:rPr lang="nb-NO" dirty="0" smtClean="0"/>
              <a:t>Klikk for å redigere tittelstil</a:t>
            </a:r>
            <a:endParaRPr lang="nb-NO" dirty="0"/>
          </a:p>
        </p:txBody>
      </p:sp>
      <p:sp>
        <p:nvSpPr>
          <p:cNvPr id="3"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n-lt"/>
              </a:defRPr>
            </a:lvl2pPr>
            <a:lvl3pPr>
              <a:defRPr sz="2200">
                <a:solidFill>
                  <a:schemeClr val="tx1">
                    <a:lumMod val="75000"/>
                    <a:lumOff val="25000"/>
                  </a:schemeClr>
                </a:solidFill>
                <a:latin typeface="+mn-lt"/>
              </a:defRPr>
            </a:lvl3pPr>
            <a:lvl4pPr>
              <a:defRPr sz="2200">
                <a:solidFill>
                  <a:schemeClr val="tx1">
                    <a:lumMod val="75000"/>
                    <a:lumOff val="25000"/>
                  </a:schemeClr>
                </a:solidFill>
                <a:latin typeface="+mn-lt"/>
              </a:defRPr>
            </a:lvl4pPr>
            <a:lvl5pPr>
              <a:defRPr sz="2200">
                <a:solidFill>
                  <a:schemeClr val="tx1">
                    <a:lumMod val="75000"/>
                    <a:lumOff val="25000"/>
                  </a:schemeClr>
                </a:solidFill>
                <a:latin typeface="+mn-lt"/>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9" name="Plassholder for bunntekst 4"/>
          <p:cNvSpPr>
            <a:spLocks noGrp="1"/>
          </p:cNvSpPr>
          <p:nvPr>
            <p:ph type="ftr" sz="quarter" idx="3"/>
          </p:nvPr>
        </p:nvSpPr>
        <p:spPr>
          <a:xfrm>
            <a:off x="4240552" y="6300000"/>
            <a:ext cx="4435904" cy="216024"/>
          </a:xfrm>
          <a:prstGeom prst="rect">
            <a:avLst/>
          </a:prstGeom>
        </p:spPr>
        <p:txBody>
          <a:bodyPr lIns="0" tIns="0" rIns="0" bIns="0"/>
          <a:lstStyle>
            <a:lvl1pPr algn="r">
              <a:defRPr sz="1200" cap="all"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
        <p:nvSpPr>
          <p:cNvPr id="10" name="Plassholder for dato 3"/>
          <p:cNvSpPr>
            <a:spLocks noGrp="1"/>
          </p:cNvSpPr>
          <p:nvPr>
            <p:ph type="dt" sz="half" idx="2"/>
          </p:nvPr>
        </p:nvSpPr>
        <p:spPr>
          <a:xfrm>
            <a:off x="467544" y="6300000"/>
            <a:ext cx="936104" cy="216024"/>
          </a:xfrm>
          <a:prstGeom prst="rect">
            <a:avLst/>
          </a:prstGeom>
        </p:spPr>
        <p:txBody>
          <a:bodyPr vert="horz" lIns="0" tIns="0" rIns="0" bIns="0" rtlCol="0" anchor="t" anchorCtr="0"/>
          <a:lstStyle>
            <a:lvl1pPr algn="l">
              <a:defRPr sz="1200">
                <a:solidFill>
                  <a:schemeClr val="bg1">
                    <a:lumMod val="65000"/>
                  </a:schemeClr>
                </a:solidFill>
                <a:latin typeface="Times New Roman" panose="02020603050405020304" pitchFamily="18" charset="0"/>
                <a:cs typeface="Times New Roman" panose="02020603050405020304" pitchFamily="18" charset="0"/>
              </a:defRPr>
            </a:lvl1pPr>
          </a:lstStyle>
          <a:p>
            <a:fld id="{37795928-792A-8644-A7CB-9CB5B84A69E9}" type="datetime1">
              <a:rPr lang="x-none" smtClean="0"/>
              <a:pPr/>
              <a:t>06.09.2017</a:t>
            </a:fld>
            <a:endParaRPr lang="nb-NO" dirty="0"/>
          </a:p>
        </p:txBody>
      </p:sp>
      <p:sp>
        <p:nvSpPr>
          <p:cNvPr id="11" name="Plassholder for lysbildenummer 5"/>
          <p:cNvSpPr>
            <a:spLocks noGrp="1"/>
          </p:cNvSpPr>
          <p:nvPr>
            <p:ph type="sldNum" sz="quarter" idx="4"/>
          </p:nvPr>
        </p:nvSpPr>
        <p:spPr>
          <a:xfrm>
            <a:off x="1702418" y="6300000"/>
            <a:ext cx="709342" cy="216024"/>
          </a:xfrm>
          <a:prstGeom prst="rect">
            <a:avLst/>
          </a:prstGeom>
        </p:spPr>
        <p:txBody>
          <a:bodyPr vert="horz" lIns="0" tIns="0" rIns="0" bIns="0" rtlCol="0" anchor="t" anchorCtr="0"/>
          <a:lstStyle>
            <a:lvl1pPr algn="l">
              <a:defRPr sz="1200" cap="all">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Side </a:t>
            </a:r>
            <a:fld id="{06C54713-27B5-4268-B680-29C9FB350413}" type="slidenum">
              <a:rPr lang="nb-NO" smtClean="0"/>
              <a:pPr/>
              <a:t>‹#›</a:t>
            </a:fld>
            <a:endParaRPr lang="nb-NO" dirty="0"/>
          </a:p>
        </p:txBody>
      </p:sp>
    </p:spTree>
    <p:extLst>
      <p:ext uri="{BB962C8B-B14F-4D97-AF65-F5344CB8AC3E}">
        <p14:creationId xmlns:p14="http://schemas.microsoft.com/office/powerpoint/2010/main" val="9923538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tel og innhold_nøytr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lnSpc>
                <a:spcPts val="4320"/>
              </a:lnSpc>
              <a:defRPr sz="3600" b="1" i="0"/>
            </a:lvl1pPr>
          </a:lstStyle>
          <a:p>
            <a:r>
              <a:rPr lang="nb-NO" dirty="0" smtClean="0"/>
              <a:t>Klikk for å redigere tittelstil</a:t>
            </a:r>
            <a:endParaRPr lang="nb-NO" dirty="0"/>
          </a:p>
        </p:txBody>
      </p:sp>
      <p:sp>
        <p:nvSpPr>
          <p:cNvPr id="3"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n-lt"/>
              </a:defRPr>
            </a:lvl2pPr>
            <a:lvl3pPr>
              <a:defRPr sz="2200">
                <a:solidFill>
                  <a:schemeClr val="tx1">
                    <a:lumMod val="75000"/>
                    <a:lumOff val="25000"/>
                  </a:schemeClr>
                </a:solidFill>
                <a:latin typeface="+mn-lt"/>
              </a:defRPr>
            </a:lvl3pPr>
            <a:lvl4pPr>
              <a:defRPr sz="2200">
                <a:solidFill>
                  <a:schemeClr val="tx1">
                    <a:lumMod val="75000"/>
                    <a:lumOff val="25000"/>
                  </a:schemeClr>
                </a:solidFill>
                <a:latin typeface="+mn-lt"/>
              </a:defRPr>
            </a:lvl4pPr>
            <a:lvl5pPr>
              <a:defRPr sz="2200">
                <a:solidFill>
                  <a:schemeClr val="tx1">
                    <a:lumMod val="75000"/>
                    <a:lumOff val="25000"/>
                  </a:schemeClr>
                </a:solidFill>
                <a:latin typeface="+mn-lt"/>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9" name="Plassholder for bunntekst 4"/>
          <p:cNvSpPr>
            <a:spLocks noGrp="1"/>
          </p:cNvSpPr>
          <p:nvPr>
            <p:ph type="ftr" sz="quarter" idx="3"/>
          </p:nvPr>
        </p:nvSpPr>
        <p:spPr>
          <a:xfrm>
            <a:off x="4240552" y="6300000"/>
            <a:ext cx="4435904" cy="216024"/>
          </a:xfrm>
          <a:prstGeom prst="rect">
            <a:avLst/>
          </a:prstGeom>
        </p:spPr>
        <p:txBody>
          <a:bodyPr lIns="0" tIns="0" rIns="0" bIns="0"/>
          <a:lstStyle>
            <a:lvl1pPr algn="r">
              <a:defRPr sz="1200" cap="all"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
        <p:nvSpPr>
          <p:cNvPr id="10" name="Plassholder for dato 3"/>
          <p:cNvSpPr>
            <a:spLocks noGrp="1"/>
          </p:cNvSpPr>
          <p:nvPr>
            <p:ph type="dt" sz="half" idx="2"/>
          </p:nvPr>
        </p:nvSpPr>
        <p:spPr>
          <a:xfrm>
            <a:off x="467544" y="6300000"/>
            <a:ext cx="936104" cy="216024"/>
          </a:xfrm>
          <a:prstGeom prst="rect">
            <a:avLst/>
          </a:prstGeom>
        </p:spPr>
        <p:txBody>
          <a:bodyPr vert="horz" lIns="0" tIns="0" rIns="0" bIns="0" rtlCol="0" anchor="t" anchorCtr="0"/>
          <a:lstStyle>
            <a:lvl1pPr algn="l">
              <a:defRPr sz="1200">
                <a:solidFill>
                  <a:schemeClr val="bg1">
                    <a:lumMod val="65000"/>
                  </a:schemeClr>
                </a:solidFill>
                <a:latin typeface="Times New Roman" panose="02020603050405020304" pitchFamily="18" charset="0"/>
                <a:cs typeface="Times New Roman" panose="02020603050405020304" pitchFamily="18" charset="0"/>
              </a:defRPr>
            </a:lvl1pPr>
          </a:lstStyle>
          <a:p>
            <a:fld id="{37795928-792A-8644-A7CB-9CB5B84A69E9}" type="datetime1">
              <a:rPr lang="x-none" smtClean="0"/>
              <a:pPr/>
              <a:t>06.09.2017</a:t>
            </a:fld>
            <a:endParaRPr lang="nb-NO" dirty="0"/>
          </a:p>
        </p:txBody>
      </p:sp>
      <p:sp>
        <p:nvSpPr>
          <p:cNvPr id="11" name="Plassholder for lysbildenummer 5"/>
          <p:cNvSpPr>
            <a:spLocks noGrp="1"/>
          </p:cNvSpPr>
          <p:nvPr>
            <p:ph type="sldNum" sz="quarter" idx="4"/>
          </p:nvPr>
        </p:nvSpPr>
        <p:spPr>
          <a:xfrm>
            <a:off x="1702418" y="6300000"/>
            <a:ext cx="709342" cy="216024"/>
          </a:xfrm>
          <a:prstGeom prst="rect">
            <a:avLst/>
          </a:prstGeom>
        </p:spPr>
        <p:txBody>
          <a:bodyPr vert="horz" lIns="0" tIns="0" rIns="0" bIns="0" rtlCol="0" anchor="t" anchorCtr="0"/>
          <a:lstStyle>
            <a:lvl1pPr algn="l">
              <a:defRPr sz="1200" cap="all">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Side </a:t>
            </a:r>
            <a:fld id="{06C54713-27B5-4268-B680-29C9FB350413}" type="slidenum">
              <a:rPr lang="nb-NO" smtClean="0"/>
              <a:pPr/>
              <a:t>‹#›</a:t>
            </a:fld>
            <a:endParaRPr lang="nb-NO" dirty="0"/>
          </a:p>
        </p:txBody>
      </p:sp>
    </p:spTree>
    <p:extLst>
      <p:ext uri="{BB962C8B-B14F-4D97-AF65-F5344CB8AC3E}">
        <p14:creationId xmlns:p14="http://schemas.microsoft.com/office/powerpoint/2010/main" val="39059344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hvit med grå ram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lnSpc>
                <a:spcPts val="4320"/>
              </a:lnSpc>
              <a:defRPr sz="3600" b="1" i="0"/>
            </a:lvl1pPr>
          </a:lstStyle>
          <a:p>
            <a:r>
              <a:rPr lang="nb-NO" dirty="0" smtClean="0"/>
              <a:t>Klikk for å redigere tittelstil</a:t>
            </a:r>
            <a:endParaRPr lang="nb-NO" dirty="0"/>
          </a:p>
        </p:txBody>
      </p:sp>
      <p:sp>
        <p:nvSpPr>
          <p:cNvPr id="3"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n-lt"/>
              </a:defRPr>
            </a:lvl2pPr>
            <a:lvl3pPr>
              <a:defRPr sz="2200">
                <a:solidFill>
                  <a:schemeClr val="tx1">
                    <a:lumMod val="75000"/>
                    <a:lumOff val="25000"/>
                  </a:schemeClr>
                </a:solidFill>
                <a:latin typeface="+mn-lt"/>
              </a:defRPr>
            </a:lvl3pPr>
            <a:lvl4pPr>
              <a:defRPr sz="2200">
                <a:solidFill>
                  <a:schemeClr val="tx1">
                    <a:lumMod val="75000"/>
                    <a:lumOff val="25000"/>
                  </a:schemeClr>
                </a:solidFill>
                <a:latin typeface="+mn-lt"/>
              </a:defRPr>
            </a:lvl4pPr>
            <a:lvl5pPr>
              <a:defRPr sz="2200">
                <a:solidFill>
                  <a:schemeClr val="tx1">
                    <a:lumMod val="75000"/>
                    <a:lumOff val="25000"/>
                  </a:schemeClr>
                </a:solidFill>
                <a:latin typeface="+mn-lt"/>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9" name="Plassholder for bunntekst 4"/>
          <p:cNvSpPr>
            <a:spLocks noGrp="1"/>
          </p:cNvSpPr>
          <p:nvPr>
            <p:ph type="ftr" sz="quarter" idx="3"/>
          </p:nvPr>
        </p:nvSpPr>
        <p:spPr>
          <a:xfrm>
            <a:off x="4240552" y="6300000"/>
            <a:ext cx="4435904" cy="216024"/>
          </a:xfrm>
          <a:prstGeom prst="rect">
            <a:avLst/>
          </a:prstGeom>
        </p:spPr>
        <p:txBody>
          <a:bodyPr lIns="0" tIns="0" rIns="0" bIns="0"/>
          <a:lstStyle>
            <a:lvl1pPr algn="r">
              <a:defRPr sz="1200" cap="all"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
        <p:nvSpPr>
          <p:cNvPr id="10" name="Plassholder for dato 3"/>
          <p:cNvSpPr>
            <a:spLocks noGrp="1"/>
          </p:cNvSpPr>
          <p:nvPr>
            <p:ph type="dt" sz="half" idx="2"/>
          </p:nvPr>
        </p:nvSpPr>
        <p:spPr>
          <a:xfrm>
            <a:off x="467544" y="6300000"/>
            <a:ext cx="936104" cy="216024"/>
          </a:xfrm>
          <a:prstGeom prst="rect">
            <a:avLst/>
          </a:prstGeom>
        </p:spPr>
        <p:txBody>
          <a:bodyPr vert="horz" lIns="0" tIns="0" rIns="0" bIns="0" rtlCol="0" anchor="t" anchorCtr="0"/>
          <a:lstStyle>
            <a:lvl1pPr algn="l">
              <a:defRPr sz="1200">
                <a:solidFill>
                  <a:schemeClr val="bg1">
                    <a:lumMod val="65000"/>
                  </a:schemeClr>
                </a:solidFill>
                <a:latin typeface="Times New Roman" panose="02020603050405020304" pitchFamily="18" charset="0"/>
                <a:cs typeface="Times New Roman" panose="02020603050405020304" pitchFamily="18" charset="0"/>
              </a:defRPr>
            </a:lvl1pPr>
          </a:lstStyle>
          <a:p>
            <a:fld id="{37795928-792A-8644-A7CB-9CB5B84A69E9}" type="datetime1">
              <a:rPr lang="x-none" smtClean="0"/>
              <a:pPr/>
              <a:t>06.09.2017</a:t>
            </a:fld>
            <a:endParaRPr lang="nb-NO" dirty="0"/>
          </a:p>
        </p:txBody>
      </p:sp>
      <p:sp>
        <p:nvSpPr>
          <p:cNvPr id="11" name="Plassholder for lysbildenummer 5"/>
          <p:cNvSpPr>
            <a:spLocks noGrp="1"/>
          </p:cNvSpPr>
          <p:nvPr>
            <p:ph type="sldNum" sz="quarter" idx="4"/>
          </p:nvPr>
        </p:nvSpPr>
        <p:spPr>
          <a:xfrm>
            <a:off x="1702418" y="6300000"/>
            <a:ext cx="709342" cy="216024"/>
          </a:xfrm>
          <a:prstGeom prst="rect">
            <a:avLst/>
          </a:prstGeom>
        </p:spPr>
        <p:txBody>
          <a:bodyPr vert="horz" lIns="0" tIns="0" rIns="0" bIns="0" rtlCol="0" anchor="t" anchorCtr="0"/>
          <a:lstStyle>
            <a:lvl1pPr algn="l">
              <a:defRPr sz="1200" cap="all">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Side </a:t>
            </a:r>
            <a:fld id="{06C54713-27B5-4268-B680-29C9FB350413}" type="slidenum">
              <a:rPr lang="nb-NO" smtClean="0"/>
              <a:pPr/>
              <a:t>‹#›</a:t>
            </a:fld>
            <a:endParaRPr lang="nb-NO" dirty="0"/>
          </a:p>
        </p:txBody>
      </p:sp>
    </p:spTree>
    <p:extLst>
      <p:ext uri="{BB962C8B-B14F-4D97-AF65-F5344CB8AC3E}">
        <p14:creationId xmlns:p14="http://schemas.microsoft.com/office/powerpoint/2010/main" val="36801149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s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022920" y="1119882"/>
            <a:ext cx="6584776" cy="3533254"/>
          </a:xfrm>
        </p:spPr>
        <p:txBody>
          <a:bodyPr anchor="t" anchorCtr="0">
            <a:normAutofit/>
          </a:bodyPr>
          <a:lstStyle>
            <a:lvl1pPr>
              <a:lnSpc>
                <a:spcPts val="6000"/>
              </a:lnSpc>
              <a:defRPr sz="5000" b="1" i="0" u="none">
                <a:solidFill>
                  <a:srgbClr val="FFFFFF"/>
                </a:solidFill>
                <a:latin typeface="+mj-lt"/>
              </a:defRPr>
            </a:lvl1pPr>
          </a:lstStyle>
          <a:p>
            <a:r>
              <a:rPr lang="nb-NO" dirty="0" smtClean="0"/>
              <a:t>Klikk for å redigere tittelstil</a:t>
            </a:r>
            <a:endParaRPr lang="nb-NO" dirty="0"/>
          </a:p>
        </p:txBody>
      </p:sp>
    </p:spTree>
    <p:extLst>
      <p:ext uri="{BB962C8B-B14F-4D97-AF65-F5344CB8AC3E}">
        <p14:creationId xmlns:p14="http://schemas.microsoft.com/office/powerpoint/2010/main" val="302109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iste s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Plassholder for bunntekst 4"/>
          <p:cNvSpPr>
            <a:spLocks noGrp="1"/>
          </p:cNvSpPr>
          <p:nvPr>
            <p:ph type="ftr" sz="quarter" idx="3"/>
          </p:nvPr>
        </p:nvSpPr>
        <p:spPr>
          <a:xfrm>
            <a:off x="2030012" y="4797152"/>
            <a:ext cx="5083976" cy="293117"/>
          </a:xfrm>
          <a:prstGeom prst="rect">
            <a:avLst/>
          </a:prstGeom>
        </p:spPr>
        <p:txBody>
          <a:bodyPr lIns="0" tIns="0" rIns="0" bIns="0"/>
          <a:lstStyle>
            <a:lvl1pPr algn="ctr">
              <a:defRPr sz="1600" cap="all" spc="100" baseline="0">
                <a:solidFill>
                  <a:schemeClr val="tx1">
                    <a:lumMod val="50000"/>
                    <a:lumOff val="50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Tree>
    <p:extLst>
      <p:ext uri="{BB962C8B-B14F-4D97-AF65-F5344CB8AC3E}">
        <p14:creationId xmlns:p14="http://schemas.microsoft.com/office/powerpoint/2010/main" val="250851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to spalter">
    <p:spTree>
      <p:nvGrpSpPr>
        <p:cNvPr id="1" name=""/>
        <p:cNvGrpSpPr/>
        <p:nvPr/>
      </p:nvGrpSpPr>
      <p:grpSpPr>
        <a:xfrm>
          <a:off x="0" y="0"/>
          <a:ext cx="0" cy="0"/>
          <a:chOff x="0" y="0"/>
          <a:chExt cx="0" cy="0"/>
        </a:xfrm>
      </p:grpSpPr>
      <p:sp>
        <p:nvSpPr>
          <p:cNvPr id="2" name="Tittel 1"/>
          <p:cNvSpPr>
            <a:spLocks noGrp="1"/>
          </p:cNvSpPr>
          <p:nvPr>
            <p:ph type="title"/>
          </p:nvPr>
        </p:nvSpPr>
        <p:spPr>
          <a:xfrm>
            <a:off x="1022920" y="1015007"/>
            <a:ext cx="7365504" cy="652934"/>
          </a:xfrm>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1022920" y="1883965"/>
            <a:ext cx="3492000" cy="3888432"/>
          </a:xfrm>
        </p:spPr>
        <p:txBody>
          <a:bodyPr/>
          <a:lstStyle>
            <a:lvl1pPr>
              <a:defRPr sz="26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896424" y="1883965"/>
            <a:ext cx="3492000" cy="3888432"/>
          </a:xfrm>
        </p:spPr>
        <p:txBody>
          <a:bodyPr/>
          <a:lstStyle>
            <a:lvl1pPr>
              <a:defRPr sz="26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20" name="Plassholder for bunntekst 4"/>
          <p:cNvSpPr>
            <a:spLocks noGrp="1"/>
          </p:cNvSpPr>
          <p:nvPr>
            <p:ph type="ftr" sz="quarter" idx="3"/>
          </p:nvPr>
        </p:nvSpPr>
        <p:spPr>
          <a:xfrm>
            <a:off x="4240552" y="6300000"/>
            <a:ext cx="4435904" cy="216024"/>
          </a:xfrm>
          <a:prstGeom prst="rect">
            <a:avLst/>
          </a:prstGeom>
        </p:spPr>
        <p:txBody>
          <a:bodyPr lIns="0" tIns="0" rIns="0" bIns="0"/>
          <a:lstStyle>
            <a:lvl1pPr algn="r">
              <a:defRPr sz="1200" cap="all"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
        <p:nvSpPr>
          <p:cNvPr id="8" name="Plassholder for dato 3"/>
          <p:cNvSpPr>
            <a:spLocks noGrp="1"/>
          </p:cNvSpPr>
          <p:nvPr>
            <p:ph type="dt" sz="half" idx="10"/>
          </p:nvPr>
        </p:nvSpPr>
        <p:spPr>
          <a:xfrm>
            <a:off x="467544" y="6300000"/>
            <a:ext cx="936104" cy="216024"/>
          </a:xfrm>
          <a:prstGeom prst="rect">
            <a:avLst/>
          </a:prstGeom>
        </p:spPr>
        <p:txBody>
          <a:bodyPr vert="horz" lIns="0" tIns="0" rIns="0" bIns="0" rtlCol="0" anchor="t" anchorCtr="0"/>
          <a:lstStyle>
            <a:lvl1pPr algn="l">
              <a:defRPr sz="1200">
                <a:solidFill>
                  <a:schemeClr val="bg1">
                    <a:lumMod val="65000"/>
                  </a:schemeClr>
                </a:solidFill>
                <a:latin typeface="Times New Roman" panose="02020603050405020304" pitchFamily="18" charset="0"/>
                <a:cs typeface="Times New Roman" panose="02020603050405020304" pitchFamily="18" charset="0"/>
              </a:defRPr>
            </a:lvl1pPr>
          </a:lstStyle>
          <a:p>
            <a:fld id="{37795928-792A-8644-A7CB-9CB5B84A69E9}" type="datetime1">
              <a:rPr lang="x-none" smtClean="0"/>
              <a:pPr/>
              <a:t>06.09.2017</a:t>
            </a:fld>
            <a:endParaRPr lang="nb-NO" dirty="0"/>
          </a:p>
        </p:txBody>
      </p:sp>
      <p:sp>
        <p:nvSpPr>
          <p:cNvPr id="9" name="Plassholder for lysbildenummer 5"/>
          <p:cNvSpPr>
            <a:spLocks noGrp="1"/>
          </p:cNvSpPr>
          <p:nvPr>
            <p:ph type="sldNum" sz="quarter" idx="4"/>
          </p:nvPr>
        </p:nvSpPr>
        <p:spPr>
          <a:xfrm>
            <a:off x="1702418" y="6300000"/>
            <a:ext cx="709342" cy="216024"/>
          </a:xfrm>
          <a:prstGeom prst="rect">
            <a:avLst/>
          </a:prstGeom>
        </p:spPr>
        <p:txBody>
          <a:bodyPr vert="horz" lIns="0" tIns="0" rIns="0" bIns="0" rtlCol="0" anchor="t" anchorCtr="0"/>
          <a:lstStyle>
            <a:lvl1pPr algn="l">
              <a:defRPr sz="1200" cap="all">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Side </a:t>
            </a:r>
            <a:fld id="{06C54713-27B5-4268-B680-29C9FB350413}" type="slidenum">
              <a:rPr lang="nb-NO" smtClean="0"/>
              <a:pPr/>
              <a:t>‹#›</a:t>
            </a:fld>
            <a:endParaRPr lang="nb-NO" dirty="0"/>
          </a:p>
        </p:txBody>
      </p:sp>
    </p:spTree>
    <p:extLst>
      <p:ext uri="{BB962C8B-B14F-4D97-AF65-F5344CB8AC3E}">
        <p14:creationId xmlns:p14="http://schemas.microsoft.com/office/powerpoint/2010/main" val="210852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to spalter med tit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1022920" y="1844824"/>
            <a:ext cx="3492000" cy="576064"/>
          </a:xfrm>
        </p:spPr>
        <p:txBody>
          <a:bodyPr anchor="b">
            <a:noAutofit/>
          </a:bodyPr>
          <a:lstStyle>
            <a:lvl1pPr marL="0" indent="0">
              <a:buNone/>
              <a:defRPr sz="20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5" name="Plassholder for tekst 4"/>
          <p:cNvSpPr>
            <a:spLocks noGrp="1"/>
          </p:cNvSpPr>
          <p:nvPr>
            <p:ph type="body" sz="quarter" idx="3"/>
          </p:nvPr>
        </p:nvSpPr>
        <p:spPr>
          <a:xfrm>
            <a:off x="4896424" y="1844824"/>
            <a:ext cx="3492000" cy="576064"/>
          </a:xfrm>
        </p:spPr>
        <p:txBody>
          <a:bodyPr anchor="b">
            <a:noAutofit/>
          </a:bodyPr>
          <a:lstStyle>
            <a:lvl1pPr marL="0" indent="0">
              <a:buNone/>
              <a:defRPr sz="20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10" name="Plassholder for innhold 2"/>
          <p:cNvSpPr>
            <a:spLocks noGrp="1"/>
          </p:cNvSpPr>
          <p:nvPr>
            <p:ph sz="half" idx="13"/>
          </p:nvPr>
        </p:nvSpPr>
        <p:spPr>
          <a:xfrm>
            <a:off x="1022920" y="2525764"/>
            <a:ext cx="3492000" cy="3135484"/>
          </a:xfrm>
        </p:spPr>
        <p:txBody>
          <a:bodyPr/>
          <a:lstStyle>
            <a:lvl1pPr>
              <a:defRPr sz="2400">
                <a:solidFill>
                  <a:schemeClr val="tx1">
                    <a:lumMod val="75000"/>
                    <a:lumOff val="25000"/>
                  </a:schemeClr>
                </a:solidFill>
              </a:defRPr>
            </a:lvl1pPr>
            <a:lvl2pPr>
              <a:defRPr sz="22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2"/>
          </p:nvPr>
        </p:nvSpPr>
        <p:spPr>
          <a:xfrm>
            <a:off x="4896424" y="2525764"/>
            <a:ext cx="3492000" cy="3135484"/>
          </a:xfrm>
        </p:spPr>
        <p:txBody>
          <a:bodyPr/>
          <a:lstStyle>
            <a:lvl1pPr>
              <a:defRPr sz="2400">
                <a:solidFill>
                  <a:schemeClr val="tx1">
                    <a:lumMod val="75000"/>
                    <a:lumOff val="25000"/>
                  </a:schemeClr>
                </a:solidFill>
              </a:defRPr>
            </a:lvl1pPr>
            <a:lvl2pPr>
              <a:defRPr sz="22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7" name="Plassholder for bunntekst 4"/>
          <p:cNvSpPr>
            <a:spLocks noGrp="1"/>
          </p:cNvSpPr>
          <p:nvPr>
            <p:ph type="ftr" sz="quarter" idx="15"/>
          </p:nvPr>
        </p:nvSpPr>
        <p:spPr>
          <a:xfrm>
            <a:off x="4240552" y="6381328"/>
            <a:ext cx="4435904" cy="216024"/>
          </a:xfrm>
          <a:prstGeom prst="rect">
            <a:avLst/>
          </a:prstGeom>
        </p:spPr>
        <p:txBody>
          <a:bodyPr lIns="0" tIns="0" rIns="0" bIns="0"/>
          <a:lstStyle>
            <a:lvl1pPr algn="r">
              <a:defRPr sz="1200" cap="all" baseline="0">
                <a:solidFill>
                  <a:schemeClr val="bg1">
                    <a:lumMod val="65000"/>
                  </a:schemeClr>
                </a:solidFill>
                <a:latin typeface="Adobe Garamond Pro" pitchFamily="18" charset="0"/>
              </a:defRPr>
            </a:lvl1pPr>
          </a:lstStyle>
          <a:p>
            <a:r>
              <a:rPr lang="nb-NO" smtClean="0"/>
              <a:t>Universitetet i Bergen</a:t>
            </a:r>
            <a:endParaRPr lang="nb-NO" dirty="0"/>
          </a:p>
        </p:txBody>
      </p:sp>
      <p:sp>
        <p:nvSpPr>
          <p:cNvPr id="13" name="Plassholder for dato 3"/>
          <p:cNvSpPr>
            <a:spLocks noGrp="1"/>
          </p:cNvSpPr>
          <p:nvPr>
            <p:ph type="dt" sz="half" idx="16"/>
          </p:nvPr>
        </p:nvSpPr>
        <p:spPr>
          <a:xfrm>
            <a:off x="467544" y="6381328"/>
            <a:ext cx="936104" cy="216024"/>
          </a:xfrm>
          <a:prstGeom prst="rect">
            <a:avLst/>
          </a:prstGeom>
        </p:spPr>
        <p:txBody>
          <a:bodyPr vert="horz" lIns="0" tIns="0" rIns="0" bIns="0" rtlCol="0" anchor="t" anchorCtr="0"/>
          <a:lstStyle>
            <a:lvl1pPr algn="l">
              <a:defRPr sz="1200">
                <a:solidFill>
                  <a:schemeClr val="bg1">
                    <a:lumMod val="65000"/>
                  </a:schemeClr>
                </a:solidFill>
                <a:latin typeface="Adobe Garamond Pro"/>
              </a:defRPr>
            </a:lvl1pPr>
          </a:lstStyle>
          <a:p>
            <a:fld id="{37795928-792A-8644-A7CB-9CB5B84A69E9}" type="datetime1">
              <a:rPr lang="x-none" smtClean="0"/>
              <a:t>06.09.2017</a:t>
            </a:fld>
            <a:endParaRPr lang="nb-NO" dirty="0"/>
          </a:p>
        </p:txBody>
      </p:sp>
      <p:sp>
        <p:nvSpPr>
          <p:cNvPr id="14" name="Plassholder for lysbildenummer 5"/>
          <p:cNvSpPr>
            <a:spLocks noGrp="1"/>
          </p:cNvSpPr>
          <p:nvPr>
            <p:ph type="sldNum" sz="quarter" idx="4"/>
          </p:nvPr>
        </p:nvSpPr>
        <p:spPr>
          <a:xfrm>
            <a:off x="1702418" y="6381328"/>
            <a:ext cx="709342" cy="216024"/>
          </a:xfrm>
          <a:prstGeom prst="rect">
            <a:avLst/>
          </a:prstGeom>
        </p:spPr>
        <p:txBody>
          <a:bodyPr vert="horz" lIns="0" tIns="0" rIns="0" bIns="0" rtlCol="0" anchor="t" anchorCtr="0"/>
          <a:lstStyle>
            <a:lvl1pPr algn="l">
              <a:defRPr sz="1200" cap="all">
                <a:solidFill>
                  <a:schemeClr val="bg1">
                    <a:lumMod val="65000"/>
                  </a:schemeClr>
                </a:solidFill>
                <a:latin typeface="Adobe Garamond Pro"/>
              </a:defRPr>
            </a:lvl1pPr>
          </a:lstStyle>
          <a:p>
            <a:r>
              <a:rPr lang="nb-NO" dirty="0" smtClean="0"/>
              <a:t>Side </a:t>
            </a:r>
            <a:fld id="{06C54713-27B5-4268-B680-29C9FB350413}" type="slidenum">
              <a:rPr lang="nb-NO" smtClean="0"/>
              <a:pPr/>
              <a:t>‹#›</a:t>
            </a:fld>
            <a:endParaRPr lang="nb-NO" dirty="0"/>
          </a:p>
        </p:txBody>
      </p:sp>
    </p:spTree>
    <p:extLst>
      <p:ext uri="{BB962C8B-B14F-4D97-AF65-F5344CB8AC3E}">
        <p14:creationId xmlns:p14="http://schemas.microsoft.com/office/powerpoint/2010/main" val="193787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 med grafikk">
    <p:spTree>
      <p:nvGrpSpPr>
        <p:cNvPr id="1" name=""/>
        <p:cNvGrpSpPr/>
        <p:nvPr/>
      </p:nvGrpSpPr>
      <p:grpSpPr>
        <a:xfrm>
          <a:off x="0" y="0"/>
          <a:ext cx="0" cy="0"/>
          <a:chOff x="0" y="0"/>
          <a:chExt cx="0" cy="0"/>
        </a:xfrm>
      </p:grpSpPr>
      <p:sp>
        <p:nvSpPr>
          <p:cNvPr id="2" name="Tittel 1"/>
          <p:cNvSpPr>
            <a:spLocks noGrp="1"/>
          </p:cNvSpPr>
          <p:nvPr>
            <p:ph type="title"/>
          </p:nvPr>
        </p:nvSpPr>
        <p:spPr>
          <a:xfrm>
            <a:off x="1022920" y="975866"/>
            <a:ext cx="7365504" cy="652934"/>
          </a:xfrm>
        </p:spPr>
        <p:txBody>
          <a:bodyPr>
            <a:normAutofit/>
          </a:bodyPr>
          <a:lstStyle>
            <a:lvl1pPr algn="l">
              <a:lnSpc>
                <a:spcPts val="3600"/>
              </a:lnSpc>
              <a:defRPr sz="3000"/>
            </a:lvl1pPr>
          </a:lstStyle>
          <a:p>
            <a:r>
              <a:rPr lang="nb-NO" dirty="0" smtClean="0"/>
              <a:t>Klikk for å redigere tittelstil</a:t>
            </a:r>
            <a:endParaRPr lang="nb-NO" dirty="0"/>
          </a:p>
        </p:txBody>
      </p:sp>
      <p:sp>
        <p:nvSpPr>
          <p:cNvPr id="8" name="Plassholder for bunntekst 4"/>
          <p:cNvSpPr>
            <a:spLocks noGrp="1"/>
          </p:cNvSpPr>
          <p:nvPr>
            <p:ph type="ftr" sz="quarter" idx="3"/>
          </p:nvPr>
        </p:nvSpPr>
        <p:spPr>
          <a:xfrm>
            <a:off x="4240552" y="6300000"/>
            <a:ext cx="4435904" cy="216024"/>
          </a:xfrm>
          <a:prstGeom prst="rect">
            <a:avLst/>
          </a:prstGeom>
        </p:spPr>
        <p:txBody>
          <a:bodyPr lIns="0" tIns="0" rIns="0" bIns="0"/>
          <a:lstStyle>
            <a:lvl1pPr algn="r">
              <a:defRPr sz="1200" cap="all"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
        <p:nvSpPr>
          <p:cNvPr id="9" name="Plassholder for dato 3"/>
          <p:cNvSpPr>
            <a:spLocks noGrp="1"/>
          </p:cNvSpPr>
          <p:nvPr>
            <p:ph type="dt" sz="half" idx="2"/>
          </p:nvPr>
        </p:nvSpPr>
        <p:spPr>
          <a:xfrm>
            <a:off x="467544" y="6300000"/>
            <a:ext cx="936104" cy="216024"/>
          </a:xfrm>
          <a:prstGeom prst="rect">
            <a:avLst/>
          </a:prstGeom>
        </p:spPr>
        <p:txBody>
          <a:bodyPr vert="horz" lIns="0" tIns="0" rIns="0" bIns="0" rtlCol="0" anchor="t" anchorCtr="0"/>
          <a:lstStyle>
            <a:lvl1pPr algn="l">
              <a:defRPr sz="1200">
                <a:solidFill>
                  <a:schemeClr val="bg1">
                    <a:lumMod val="65000"/>
                  </a:schemeClr>
                </a:solidFill>
                <a:latin typeface="Times New Roman" panose="02020603050405020304" pitchFamily="18" charset="0"/>
                <a:cs typeface="Times New Roman" panose="02020603050405020304" pitchFamily="18" charset="0"/>
              </a:defRPr>
            </a:lvl1pPr>
          </a:lstStyle>
          <a:p>
            <a:fld id="{37795928-792A-8644-A7CB-9CB5B84A69E9}" type="datetime1">
              <a:rPr lang="x-none" smtClean="0"/>
              <a:pPr/>
              <a:t>06.09.2017</a:t>
            </a:fld>
            <a:endParaRPr lang="nb-NO" dirty="0"/>
          </a:p>
        </p:txBody>
      </p:sp>
      <p:sp>
        <p:nvSpPr>
          <p:cNvPr id="10" name="Plassholder for lysbildenummer 5"/>
          <p:cNvSpPr>
            <a:spLocks noGrp="1"/>
          </p:cNvSpPr>
          <p:nvPr>
            <p:ph type="sldNum" sz="quarter" idx="4"/>
          </p:nvPr>
        </p:nvSpPr>
        <p:spPr>
          <a:xfrm>
            <a:off x="1702418" y="6300000"/>
            <a:ext cx="709342" cy="216024"/>
          </a:xfrm>
          <a:prstGeom prst="rect">
            <a:avLst/>
          </a:prstGeom>
        </p:spPr>
        <p:txBody>
          <a:bodyPr vert="horz" lIns="0" tIns="0" rIns="0" bIns="0" rtlCol="0" anchor="t" anchorCtr="0"/>
          <a:lstStyle>
            <a:lvl1pPr algn="l">
              <a:defRPr sz="1200" cap="all">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Side </a:t>
            </a:r>
            <a:fld id="{06C54713-27B5-4268-B680-29C9FB350413}" type="slidenum">
              <a:rPr lang="nb-NO" smtClean="0"/>
              <a:pPr/>
              <a:t>‹#›</a:t>
            </a:fld>
            <a:endParaRPr lang="nb-NO" dirty="0"/>
          </a:p>
        </p:txBody>
      </p:sp>
      <p:sp>
        <p:nvSpPr>
          <p:cNvPr id="7"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yriad Pro"/>
              </a:defRPr>
            </a:lvl2pPr>
            <a:lvl3pPr>
              <a:defRPr sz="2200">
                <a:solidFill>
                  <a:schemeClr val="tx1">
                    <a:lumMod val="75000"/>
                    <a:lumOff val="25000"/>
                  </a:schemeClr>
                </a:solidFill>
                <a:latin typeface="Myriad Pro"/>
              </a:defRPr>
            </a:lvl3pPr>
            <a:lvl4pPr>
              <a:defRPr sz="2200">
                <a:solidFill>
                  <a:schemeClr val="tx1">
                    <a:lumMod val="75000"/>
                    <a:lumOff val="25000"/>
                  </a:schemeClr>
                </a:solidFill>
                <a:latin typeface="Myriad Pro"/>
              </a:defRPr>
            </a:lvl4pPr>
            <a:lvl5pPr>
              <a:defRPr sz="2200">
                <a:solidFill>
                  <a:schemeClr val="tx1">
                    <a:lumMod val="75000"/>
                    <a:lumOff val="25000"/>
                  </a:schemeClr>
                </a:solidFill>
                <a:latin typeface="Myriad Pro"/>
              </a:defRPr>
            </a:lvl5pPr>
          </a:lstStyle>
          <a:p>
            <a:pPr lvl="0"/>
            <a:endParaRPr lang="nb-NO" dirty="0"/>
          </a:p>
        </p:txBody>
      </p:sp>
    </p:spTree>
    <p:extLst>
      <p:ext uri="{BB962C8B-B14F-4D97-AF65-F5344CB8AC3E}">
        <p14:creationId xmlns:p14="http://schemas.microsoft.com/office/powerpoint/2010/main" val="121208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22920" y="1015007"/>
            <a:ext cx="7365504" cy="652934"/>
          </a:xfrm>
          <a:prstGeom prst="rect">
            <a:avLst/>
          </a:prstGeom>
        </p:spPr>
        <p:txBody>
          <a:bodyPr vert="horz" lIns="0" tIns="0" rIns="0" bIns="0" rtlCol="0" anchor="b" anchorCtr="0">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1022920" y="1883965"/>
            <a:ext cx="7365504" cy="3888000"/>
          </a:xfrm>
          <a:prstGeom prst="rect">
            <a:avLst/>
          </a:prstGeom>
        </p:spPr>
        <p:txBody>
          <a:bodyPr vert="horz" lIns="0" tIns="0" rIns="0" bIns="0" rtlCol="0">
            <a:normAutofit/>
          </a:bodyPr>
          <a:lstStyle/>
          <a:p>
            <a:pPr lvl="0"/>
            <a:r>
              <a:rPr lang="nb-NO" dirty="0" smtClean="0"/>
              <a:t>Klikk for å redigere tekststiler</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67544" y="6300000"/>
            <a:ext cx="936104" cy="216024"/>
          </a:xfrm>
          <a:prstGeom prst="rect">
            <a:avLst/>
          </a:prstGeom>
        </p:spPr>
        <p:txBody>
          <a:bodyPr vert="horz" lIns="0" tIns="0" rIns="0" bIns="0" rtlCol="0" anchor="t" anchorCtr="0"/>
          <a:lstStyle>
            <a:lvl1pPr algn="l">
              <a:defRPr sz="1200">
                <a:solidFill>
                  <a:schemeClr val="bg1">
                    <a:lumMod val="65000"/>
                  </a:schemeClr>
                </a:solidFill>
                <a:latin typeface="Times New Roman" panose="02020603050405020304" pitchFamily="18" charset="0"/>
                <a:cs typeface="Times New Roman" panose="02020603050405020304" pitchFamily="18" charset="0"/>
              </a:defRPr>
            </a:lvl1p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a:xfrm>
            <a:off x="1702418" y="6300000"/>
            <a:ext cx="709342" cy="216024"/>
          </a:xfrm>
          <a:prstGeom prst="rect">
            <a:avLst/>
          </a:prstGeom>
        </p:spPr>
        <p:txBody>
          <a:bodyPr vert="horz" lIns="0" tIns="0" rIns="0" bIns="0" rtlCol="0" anchor="t" anchorCtr="0"/>
          <a:lstStyle>
            <a:lvl1pPr algn="l">
              <a:defRPr sz="1200" cap="all">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Side </a:t>
            </a:r>
            <a:fld id="{06C54713-27B5-4268-B680-29C9FB350413}" type="slidenum">
              <a:rPr lang="nb-NO" smtClean="0"/>
              <a:pPr/>
              <a:t>‹#›</a:t>
            </a:fld>
            <a:endParaRPr lang="nb-NO" dirty="0"/>
          </a:p>
        </p:txBody>
      </p:sp>
      <p:sp>
        <p:nvSpPr>
          <p:cNvPr id="7" name="Plassholder for bunntekst 4"/>
          <p:cNvSpPr>
            <a:spLocks noGrp="1"/>
          </p:cNvSpPr>
          <p:nvPr>
            <p:ph type="ftr" sz="quarter" idx="3"/>
          </p:nvPr>
        </p:nvSpPr>
        <p:spPr>
          <a:xfrm>
            <a:off x="4240552" y="6300000"/>
            <a:ext cx="4435904" cy="216024"/>
          </a:xfrm>
          <a:prstGeom prst="rect">
            <a:avLst/>
          </a:prstGeom>
        </p:spPr>
        <p:txBody>
          <a:bodyPr lIns="0" tIns="0" rIns="0" bIns="0"/>
          <a:lstStyle>
            <a:lvl1pPr algn="r">
              <a:defRPr sz="1200" cap="all" spc="100"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Tree>
    <p:extLst>
      <p:ext uri="{BB962C8B-B14F-4D97-AF65-F5344CB8AC3E}">
        <p14:creationId xmlns:p14="http://schemas.microsoft.com/office/powerpoint/2010/main" val="4050442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0" r:id="rId5"/>
    <p:sldLayoutId id="2147483655" r:id="rId6"/>
    <p:sldLayoutId id="2147483652" r:id="rId7"/>
    <p:sldLayoutId id="2147483653" r:id="rId8"/>
    <p:sldLayoutId id="2147483654" r:id="rId9"/>
    <p:sldLayoutId id="2147483661" r:id="rId10"/>
    <p:sldLayoutId id="2147483662" r:id="rId11"/>
    <p:sldLayoutId id="2147483656" r:id="rId12"/>
    <p:sldLayoutId id="2147483657" r:id="rId13"/>
    <p:sldLayoutId id="2147483658" r:id="rId14"/>
  </p:sldLayoutIdLst>
  <p:timing>
    <p:tnLst>
      <p:par>
        <p:cTn id="1" dur="indefinite" restart="never" nodeType="tmRoot"/>
      </p:par>
    </p:tnLst>
  </p:timing>
  <p:hf hdr="0"/>
  <p:txStyles>
    <p:titleStyle>
      <a:lvl1pPr marL="0" algn="l" defTabSz="914400" rtl="0" eaLnBrk="1" latinLnBrk="0" hangingPunct="1">
        <a:lnSpc>
          <a:spcPts val="4320"/>
        </a:lnSpc>
        <a:spcBef>
          <a:spcPct val="0"/>
        </a:spcBef>
        <a:buNone/>
        <a:defRPr sz="3600" b="1" i="0" u="none" kern="1200" cap="none" spc="0" normalizeH="0" baseline="0">
          <a:solidFill>
            <a:srgbClr val="5FAFC7"/>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dirty="0" smtClean="0">
                <a:solidFill>
                  <a:schemeClr val="tx1"/>
                </a:solidFill>
              </a:rPr>
              <a:t>Kurs i timeplanlegging</a:t>
            </a:r>
            <a:br>
              <a:rPr lang="nb-NO" dirty="0" smtClean="0">
                <a:solidFill>
                  <a:schemeClr val="tx1"/>
                </a:solidFill>
              </a:rPr>
            </a:br>
            <a:r>
              <a:rPr lang="nb-NO" dirty="0" smtClean="0">
                <a:solidFill>
                  <a:schemeClr val="tx1"/>
                </a:solidFill>
              </a:rPr>
              <a:t>FS/TP</a:t>
            </a:r>
            <a:endParaRPr lang="nb-NO" dirty="0">
              <a:solidFill>
                <a:schemeClr val="tx1"/>
              </a:solidFill>
            </a:endParaRPr>
          </a:p>
        </p:txBody>
      </p:sp>
      <p:sp>
        <p:nvSpPr>
          <p:cNvPr id="3" name="Undertittel 2"/>
          <p:cNvSpPr>
            <a:spLocks noGrp="1"/>
          </p:cNvSpPr>
          <p:nvPr>
            <p:ph type="subTitle" idx="1"/>
          </p:nvPr>
        </p:nvSpPr>
        <p:spPr/>
        <p:txBody>
          <a:bodyPr/>
          <a:lstStyle/>
          <a:p>
            <a:endParaRPr lang="nb-NO" dirty="0"/>
          </a:p>
        </p:txBody>
      </p:sp>
      <p:sp>
        <p:nvSpPr>
          <p:cNvPr id="4" name="TekstSylinder 3"/>
          <p:cNvSpPr txBox="1"/>
          <p:nvPr/>
        </p:nvSpPr>
        <p:spPr>
          <a:xfrm>
            <a:off x="2499767" y="-718889"/>
            <a:ext cx="4104456" cy="461665"/>
          </a:xfrm>
          <a:prstGeom prst="rect">
            <a:avLst/>
          </a:prstGeom>
          <a:noFill/>
          <a:ln w="12700">
            <a:solidFill>
              <a:schemeClr val="tx1">
                <a:lumMod val="50000"/>
                <a:lumOff val="50000"/>
              </a:schemeClr>
            </a:solidFill>
            <a:prstDash val="dash"/>
          </a:ln>
        </p:spPr>
        <p:txBody>
          <a:bodyPr wrap="square" rtlCol="0">
            <a:spAutoFit/>
          </a:bodyPr>
          <a:lstStyle/>
          <a:p>
            <a:pPr algn="ctr"/>
            <a:r>
              <a:rPr lang="nb-NO" sz="1200" i="1" dirty="0" smtClean="0"/>
              <a:t>Her kan du skrive enhet/tilhørighet! </a:t>
            </a:r>
            <a:br>
              <a:rPr lang="nb-NO" sz="1200" i="1" dirty="0" smtClean="0"/>
            </a:br>
            <a:r>
              <a:rPr lang="nb-NO" sz="1200" i="1" dirty="0" smtClean="0"/>
              <a:t>Sett blank hvis dette ikke er aktuelt.</a:t>
            </a:r>
            <a:endParaRPr lang="nb-NO" sz="1200" i="1" dirty="0"/>
          </a:p>
        </p:txBody>
      </p:sp>
      <p:sp>
        <p:nvSpPr>
          <p:cNvPr id="5" name="Plassholder for tittel 1"/>
          <p:cNvSpPr txBox="1">
            <a:spLocks/>
          </p:cNvSpPr>
          <p:nvPr/>
        </p:nvSpPr>
        <p:spPr>
          <a:xfrm>
            <a:off x="1683936" y="486197"/>
            <a:ext cx="5760000" cy="504056"/>
          </a:xfrm>
          <a:prstGeom prst="rect">
            <a:avLst/>
          </a:prstGeom>
        </p:spPr>
        <p:txBody>
          <a:bodyPr vert="horz" lIns="0" tIns="0" rIns="0" bIns="0" rtlCol="0" anchor="t" anchorCtr="0">
            <a:normAutofit/>
          </a:bodyPr>
          <a:lstStyle>
            <a:lvl1pPr marL="0" algn="l" defTabSz="914400" rtl="0" eaLnBrk="1" latinLnBrk="0" hangingPunct="1">
              <a:lnSpc>
                <a:spcPts val="4320"/>
              </a:lnSpc>
              <a:spcBef>
                <a:spcPct val="0"/>
              </a:spcBef>
              <a:buNone/>
              <a:defRPr sz="3600" b="1" i="0" u="none" kern="1200" cap="none" spc="0" normalizeH="0" baseline="0">
                <a:solidFill>
                  <a:srgbClr val="E54F46"/>
                </a:solidFill>
                <a:latin typeface="+mj-lt"/>
                <a:ea typeface="+mj-ea"/>
                <a:cs typeface="+mj-cs"/>
              </a:defRPr>
            </a:lvl1pPr>
          </a:lstStyle>
          <a:p>
            <a:pPr algn="ctr">
              <a:lnSpc>
                <a:spcPct val="100000"/>
              </a:lnSpc>
            </a:pPr>
            <a:r>
              <a:rPr lang="nb-NO" sz="1400" b="0" cap="all" baseline="0" dirty="0" smtClean="0">
                <a:solidFill>
                  <a:schemeClr val="bg1">
                    <a:lumMod val="50000"/>
                  </a:schemeClr>
                </a:solidFill>
                <a:latin typeface="Times New Roman" panose="02020603050405020304" pitchFamily="18" charset="0"/>
                <a:cs typeface="Times New Roman" panose="02020603050405020304" pitchFamily="18" charset="0"/>
              </a:rPr>
              <a:t>Studieadministrativ avdeling SA</a:t>
            </a:r>
            <a:endParaRPr lang="nb-NO" sz="1400" b="0" cap="all" baseline="0" dirty="0">
              <a:solidFill>
                <a:schemeClr val="bg1">
                  <a:lumMod val="50000"/>
                </a:schemeClr>
              </a:solidFill>
              <a:latin typeface="Times New Roman" panose="02020603050405020304" pitchFamily="18" charset="0"/>
              <a:cs typeface="Times New Roman" panose="02020603050405020304" pitchFamily="18" charset="0"/>
            </a:endParaRPr>
          </a:p>
        </p:txBody>
      </p:sp>
      <p:cxnSp>
        <p:nvCxnSpPr>
          <p:cNvPr id="6" name="Rett pil 5"/>
          <p:cNvCxnSpPr>
            <a:stCxn id="4" idx="2"/>
          </p:cNvCxnSpPr>
          <p:nvPr/>
        </p:nvCxnSpPr>
        <p:spPr>
          <a:xfrm>
            <a:off x="4551995" y="-257224"/>
            <a:ext cx="0" cy="2107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18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endParaRPr lang="nb-NO" dirty="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10</a:t>
            </a:fld>
            <a:endParaRPr lang="nb-NO" dirty="0"/>
          </a:p>
        </p:txBody>
      </p:sp>
      <p:pic>
        <p:nvPicPr>
          <p:cNvPr id="9" name="Content Placeholder 8"/>
          <p:cNvPicPr>
            <a:picLocks noGrp="1"/>
          </p:cNvPicPr>
          <p:nvPr>
            <p:ph idx="1"/>
          </p:nvPr>
        </p:nvPicPr>
        <p:blipFill>
          <a:blip r:embed="rId3"/>
          <a:stretch>
            <a:fillRect/>
          </a:stretch>
        </p:blipFill>
        <p:spPr>
          <a:xfrm>
            <a:off x="467544" y="764704"/>
            <a:ext cx="8231294" cy="5439494"/>
          </a:xfrm>
          <a:prstGeom prst="rect">
            <a:avLst/>
          </a:prstGeom>
        </p:spPr>
      </p:pic>
    </p:spTree>
    <p:extLst>
      <p:ext uri="{BB962C8B-B14F-4D97-AF65-F5344CB8AC3E}">
        <p14:creationId xmlns:p14="http://schemas.microsoft.com/office/powerpoint/2010/main" val="1752055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endParaRPr lang="nb-NO" dirty="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11</a:t>
            </a:fld>
            <a:endParaRPr lang="nb-NO" dirty="0"/>
          </a:p>
        </p:txBody>
      </p:sp>
      <p:pic>
        <p:nvPicPr>
          <p:cNvPr id="9" name="Content Placeholder 8"/>
          <p:cNvPicPr>
            <a:picLocks noGrp="1"/>
          </p:cNvPicPr>
          <p:nvPr>
            <p:ph idx="1"/>
          </p:nvPr>
        </p:nvPicPr>
        <p:blipFill>
          <a:blip r:embed="rId3"/>
          <a:stretch>
            <a:fillRect/>
          </a:stretch>
        </p:blipFill>
        <p:spPr>
          <a:xfrm>
            <a:off x="251520" y="980728"/>
            <a:ext cx="8784976" cy="3821601"/>
          </a:xfrm>
          <a:prstGeom prst="rect">
            <a:avLst/>
          </a:prstGeom>
        </p:spPr>
      </p:pic>
    </p:spTree>
    <p:extLst>
      <p:ext uri="{BB962C8B-B14F-4D97-AF65-F5344CB8AC3E}">
        <p14:creationId xmlns:p14="http://schemas.microsoft.com/office/powerpoint/2010/main" val="48030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endParaRPr lang="nb-NO" dirty="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12</a:t>
            </a:fld>
            <a:endParaRPr lang="nb-NO" dirty="0"/>
          </a:p>
        </p:txBody>
      </p:sp>
      <p:pic>
        <p:nvPicPr>
          <p:cNvPr id="9" name="Content Placeholder 8"/>
          <p:cNvPicPr>
            <a:picLocks noGrp="1"/>
          </p:cNvPicPr>
          <p:nvPr>
            <p:ph idx="1"/>
          </p:nvPr>
        </p:nvPicPr>
        <p:blipFill>
          <a:blip r:embed="rId3"/>
          <a:stretch>
            <a:fillRect/>
          </a:stretch>
        </p:blipFill>
        <p:spPr>
          <a:xfrm>
            <a:off x="1043608" y="365770"/>
            <a:ext cx="6709339" cy="5871542"/>
          </a:xfrm>
          <a:prstGeom prst="rect">
            <a:avLst/>
          </a:prstGeom>
        </p:spPr>
      </p:pic>
    </p:spTree>
    <p:extLst>
      <p:ext uri="{BB962C8B-B14F-4D97-AF65-F5344CB8AC3E}">
        <p14:creationId xmlns:p14="http://schemas.microsoft.com/office/powerpoint/2010/main" val="2313062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Felles undervisning for emner</a:t>
            </a:r>
            <a:endParaRPr lang="nb-NO" dirty="0"/>
          </a:p>
        </p:txBody>
      </p:sp>
      <p:sp>
        <p:nvSpPr>
          <p:cNvPr id="8" name="Plassholder for innhold 7"/>
          <p:cNvSpPr>
            <a:spLocks noGrp="1"/>
          </p:cNvSpPr>
          <p:nvPr>
            <p:ph idx="1"/>
          </p:nvPr>
        </p:nvSpPr>
        <p:spPr/>
        <p:txBody>
          <a:bodyPr>
            <a:normAutofit/>
          </a:bodyPr>
          <a:lstStyle/>
          <a:p>
            <a:r>
              <a:rPr lang="nb-NO" dirty="0" smtClean="0"/>
              <a:t>Når to emner har </a:t>
            </a:r>
            <a:r>
              <a:rPr lang="nb-NO" b="1" dirty="0" smtClean="0"/>
              <a:t>all</a:t>
            </a:r>
            <a:r>
              <a:rPr lang="nb-NO" dirty="0" smtClean="0"/>
              <a:t> undervisning felles, kan man registrere dette på </a:t>
            </a:r>
            <a:r>
              <a:rPr lang="nb-NO" dirty="0" err="1" smtClean="0"/>
              <a:t>und.enhet</a:t>
            </a:r>
            <a:r>
              <a:rPr lang="nb-NO" dirty="0" smtClean="0"/>
              <a:t> i FS.</a:t>
            </a:r>
          </a:p>
          <a:p>
            <a:r>
              <a:rPr lang="nb-NO" dirty="0" smtClean="0"/>
              <a:t>Det ene emnet blir </a:t>
            </a:r>
            <a:r>
              <a:rPr lang="nb-NO" i="1" dirty="0" smtClean="0"/>
              <a:t>slave </a:t>
            </a:r>
            <a:r>
              <a:rPr lang="nb-NO" dirty="0" smtClean="0"/>
              <a:t>av det andre emnet, som betegnes som </a:t>
            </a:r>
            <a:r>
              <a:rPr lang="nb-NO" i="1" dirty="0" smtClean="0"/>
              <a:t>sjef</a:t>
            </a:r>
            <a:r>
              <a:rPr lang="nb-NO" dirty="0" smtClean="0"/>
              <a:t>.</a:t>
            </a:r>
          </a:p>
          <a:p>
            <a:r>
              <a:rPr lang="nb-NO" dirty="0" smtClean="0"/>
              <a:t>Trestrukturen må være lik for begge emner i FS</a:t>
            </a:r>
          </a:p>
          <a:p>
            <a:endParaRPr lang="nb-NO" dirty="0"/>
          </a:p>
          <a:p>
            <a:r>
              <a:rPr lang="nb-NO" dirty="0" smtClean="0"/>
              <a:t>Dersom noe av undervisningen </a:t>
            </a:r>
            <a:r>
              <a:rPr lang="nb-NO" i="1" dirty="0" smtClean="0"/>
              <a:t>ikke</a:t>
            </a:r>
            <a:r>
              <a:rPr lang="nb-NO" dirty="0" smtClean="0"/>
              <a:t> er felles for begge emner, så brukes felles undervisning for </a:t>
            </a:r>
            <a:r>
              <a:rPr lang="nb-NO" i="1" dirty="0" smtClean="0"/>
              <a:t>aktivitet</a:t>
            </a:r>
            <a:r>
              <a:rPr lang="nb-NO" dirty="0" smtClean="0"/>
              <a:t> eller </a:t>
            </a:r>
            <a:r>
              <a:rPr lang="nb-NO" i="1" dirty="0" err="1" smtClean="0"/>
              <a:t>aktivitetstid</a:t>
            </a:r>
            <a:r>
              <a:rPr lang="nb-NO" dirty="0" smtClean="0"/>
              <a:t> i TP.</a:t>
            </a:r>
            <a:endParaRPr lang="nb-NO" dirty="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13</a:t>
            </a:fld>
            <a:endParaRPr lang="nb-NO" dirty="0"/>
          </a:p>
        </p:txBody>
      </p:sp>
    </p:spTree>
    <p:extLst>
      <p:ext uri="{BB962C8B-B14F-4D97-AF65-F5344CB8AC3E}">
        <p14:creationId xmlns:p14="http://schemas.microsoft.com/office/powerpoint/2010/main" val="3392651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Søk opp </a:t>
            </a:r>
            <a:r>
              <a:rPr lang="nb-NO" dirty="0" err="1" smtClean="0"/>
              <a:t>und.enh</a:t>
            </a:r>
            <a:r>
              <a:rPr lang="nb-NO" dirty="0" smtClean="0"/>
              <a:t>. for slaveemnet</a:t>
            </a:r>
            <a:endParaRPr lang="nb-NO" dirty="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14</a:t>
            </a:fld>
            <a:endParaRPr lang="nb-NO"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2108" y="2305738"/>
            <a:ext cx="6506484" cy="306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645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Sjekk </a:t>
            </a:r>
            <a:r>
              <a:rPr lang="nb-NO" dirty="0" err="1" smtClean="0"/>
              <a:t>und.enh</a:t>
            </a:r>
            <a:r>
              <a:rPr lang="nb-NO" dirty="0" smtClean="0"/>
              <a:t>. for sjefsemnet</a:t>
            </a:r>
            <a:endParaRPr lang="nb-NO" dirty="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15</a:t>
            </a:fld>
            <a:endParaRPr lang="nb-NO"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2108" y="2299280"/>
            <a:ext cx="6506484" cy="305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016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46242215"/>
              </p:ext>
            </p:extLst>
          </p:nvPr>
        </p:nvGraphicFramePr>
        <p:xfrm>
          <a:off x="1043608" y="1412776"/>
          <a:ext cx="7366000" cy="3887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3"/>
          </p:nvPr>
        </p:nvSpPr>
        <p:spPr/>
        <p:txBody>
          <a:bodyPr/>
          <a:lstStyle/>
          <a:p>
            <a:r>
              <a:rPr lang="nb-NO" smtClean="0"/>
              <a:t>Universitetet i Bergen</a:t>
            </a:r>
            <a:endParaRPr lang="nb-NO" dirty="0"/>
          </a:p>
        </p:txBody>
      </p:sp>
      <p:sp>
        <p:nvSpPr>
          <p:cNvPr id="5" name="Date Placeholder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Slide Number Placeholder 5"/>
          <p:cNvSpPr>
            <a:spLocks noGrp="1"/>
          </p:cNvSpPr>
          <p:nvPr>
            <p:ph type="sldNum" sz="quarter" idx="4"/>
          </p:nvPr>
        </p:nvSpPr>
        <p:spPr/>
        <p:txBody>
          <a:bodyPr/>
          <a:lstStyle/>
          <a:p>
            <a:r>
              <a:rPr lang="nb-NO" smtClean="0"/>
              <a:t>Side </a:t>
            </a:r>
            <a:fld id="{06C54713-27B5-4268-B680-29C9FB350413}" type="slidenum">
              <a:rPr lang="nb-NO" smtClean="0"/>
              <a:pPr/>
              <a:t>16</a:t>
            </a:fld>
            <a:endParaRPr lang="nb-NO" dirty="0"/>
          </a:p>
        </p:txBody>
      </p:sp>
    </p:spTree>
    <p:extLst>
      <p:ext uri="{BB962C8B-B14F-4D97-AF65-F5344CB8AC3E}">
        <p14:creationId xmlns:p14="http://schemas.microsoft.com/office/powerpoint/2010/main" val="348678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Importere data fra FS til TP</a:t>
            </a:r>
            <a:endParaRPr lang="nb-NO" dirty="0"/>
          </a:p>
        </p:txBody>
      </p:sp>
      <p:sp>
        <p:nvSpPr>
          <p:cNvPr id="8" name="Plassholder for innhold 7"/>
          <p:cNvSpPr>
            <a:spLocks noGrp="1"/>
          </p:cNvSpPr>
          <p:nvPr>
            <p:ph idx="1"/>
          </p:nvPr>
        </p:nvSpPr>
        <p:spPr/>
        <p:txBody>
          <a:bodyPr>
            <a:normAutofit/>
          </a:bodyPr>
          <a:lstStyle/>
          <a:p>
            <a:r>
              <a:rPr lang="nb-NO" dirty="0" smtClean="0"/>
              <a:t>Emner</a:t>
            </a:r>
          </a:p>
          <a:p>
            <a:pPr lvl="1"/>
            <a:r>
              <a:rPr lang="nb-NO" dirty="0" smtClean="0"/>
              <a:t>Emnene må ligge i TP</a:t>
            </a:r>
          </a:p>
          <a:p>
            <a:pPr lvl="1"/>
            <a:r>
              <a:rPr lang="nb-NO" dirty="0" smtClean="0"/>
              <a:t>Hente emner på nytt dersom man har helt nye emner eller har registrert felles undervisning på emne i FS</a:t>
            </a:r>
          </a:p>
          <a:p>
            <a:pPr lvl="1"/>
            <a:endParaRPr lang="nb-NO" dirty="0"/>
          </a:p>
          <a:p>
            <a:pPr lvl="1"/>
            <a:r>
              <a:rPr lang="nb-NO" dirty="0" smtClean="0"/>
              <a:t>Merk! Her hentes alle emner for gitt semester på hele UiB, ikke kun egne emner.</a:t>
            </a:r>
            <a:endParaRPr lang="nb-NO" dirty="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17</a:t>
            </a:fld>
            <a:endParaRPr lang="nb-NO" dirty="0"/>
          </a:p>
        </p:txBody>
      </p:sp>
    </p:spTree>
    <p:extLst>
      <p:ext uri="{BB962C8B-B14F-4D97-AF65-F5344CB8AC3E}">
        <p14:creationId xmlns:p14="http://schemas.microsoft.com/office/powerpoint/2010/main" val="227821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Importere data fra FS til TP (2)</a:t>
            </a:r>
            <a:endParaRPr lang="nb-NO" dirty="0"/>
          </a:p>
        </p:txBody>
      </p:sp>
      <p:sp>
        <p:nvSpPr>
          <p:cNvPr id="8" name="Plassholder for innhold 7"/>
          <p:cNvSpPr>
            <a:spLocks noGrp="1"/>
          </p:cNvSpPr>
          <p:nvPr>
            <p:ph idx="1"/>
          </p:nvPr>
        </p:nvSpPr>
        <p:spPr/>
        <p:txBody>
          <a:bodyPr>
            <a:normAutofit lnSpcReduction="10000"/>
          </a:bodyPr>
          <a:lstStyle/>
          <a:p>
            <a:r>
              <a:rPr lang="nb-NO" dirty="0" smtClean="0"/>
              <a:t>Aktiviteter</a:t>
            </a:r>
          </a:p>
          <a:p>
            <a:pPr lvl="1"/>
            <a:r>
              <a:rPr lang="nb-NO" dirty="0" smtClean="0"/>
              <a:t>Hente aktiviteter/-tider for alle emner på din stedkode </a:t>
            </a:r>
            <a:r>
              <a:rPr lang="nb-NO" i="1" dirty="0" smtClean="0"/>
              <a:t>eller</a:t>
            </a:r>
            <a:r>
              <a:rPr lang="nb-NO" dirty="0" smtClean="0"/>
              <a:t> for enkeltemner</a:t>
            </a:r>
          </a:p>
          <a:p>
            <a:pPr lvl="1"/>
            <a:endParaRPr lang="nb-NO" dirty="0"/>
          </a:p>
          <a:p>
            <a:pPr lvl="1"/>
            <a:r>
              <a:rPr lang="nb-NO" dirty="0" smtClean="0"/>
              <a:t>NB! </a:t>
            </a:r>
            <a:r>
              <a:rPr lang="nb-NO" dirty="0"/>
              <a:t>Dersom du ser emner som andre timeplanleggere har ansvaret for, bør du kontakte dem for å forsikre deg om at du ikke henter inn andres uferdige data fra FS</a:t>
            </a:r>
            <a:r>
              <a:rPr lang="nb-NO" dirty="0" smtClean="0"/>
              <a:t>.</a:t>
            </a:r>
          </a:p>
          <a:p>
            <a:pPr lvl="1"/>
            <a:r>
              <a:rPr lang="nb-NO" dirty="0" smtClean="0"/>
              <a:t>Normalt er det én frist, og superbruker overfører alle aktiviteter på én gang.</a:t>
            </a:r>
            <a:endParaRPr lang="nb-NO" dirty="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18</a:t>
            </a:fld>
            <a:endParaRPr lang="nb-NO" dirty="0"/>
          </a:p>
        </p:txBody>
      </p:sp>
    </p:spTree>
    <p:extLst>
      <p:ext uri="{BB962C8B-B14F-4D97-AF65-F5344CB8AC3E}">
        <p14:creationId xmlns:p14="http://schemas.microsoft.com/office/powerpoint/2010/main" val="132259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4" name="Footer Placeholder 3"/>
          <p:cNvSpPr>
            <a:spLocks noGrp="1"/>
          </p:cNvSpPr>
          <p:nvPr>
            <p:ph type="ftr" sz="quarter" idx="3"/>
          </p:nvPr>
        </p:nvSpPr>
        <p:spPr/>
        <p:txBody>
          <a:bodyPr/>
          <a:lstStyle/>
          <a:p>
            <a:r>
              <a:rPr lang="nb-NO" smtClean="0"/>
              <a:t>Universitetet i Bergen</a:t>
            </a:r>
            <a:endParaRPr lang="nb-NO" dirty="0"/>
          </a:p>
        </p:txBody>
      </p:sp>
      <p:sp>
        <p:nvSpPr>
          <p:cNvPr id="5" name="Date Placeholder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Slide Number Placeholder 5"/>
          <p:cNvSpPr>
            <a:spLocks noGrp="1"/>
          </p:cNvSpPr>
          <p:nvPr>
            <p:ph type="sldNum" sz="quarter" idx="4"/>
          </p:nvPr>
        </p:nvSpPr>
        <p:spPr/>
        <p:txBody>
          <a:bodyPr/>
          <a:lstStyle/>
          <a:p>
            <a:r>
              <a:rPr lang="nb-NO" smtClean="0"/>
              <a:t>Side </a:t>
            </a:r>
            <a:fld id="{06C54713-27B5-4268-B680-29C9FB350413}" type="slidenum">
              <a:rPr lang="nb-NO" smtClean="0"/>
              <a:pPr/>
              <a:t>19</a:t>
            </a:fld>
            <a:endParaRPr lang="nb-NO" dirty="0"/>
          </a:p>
        </p:txBody>
      </p:sp>
      <p:sp>
        <p:nvSpPr>
          <p:cNvPr id="7" name="Content Placeholder 6"/>
          <p:cNvSpPr>
            <a:spLocks noGrp="1"/>
          </p:cNvSpPr>
          <p:nvPr>
            <p:ph idx="1"/>
          </p:nvPr>
        </p:nvSpPr>
        <p:spPr/>
        <p:txBody>
          <a:bodyPr/>
          <a:lstStyle/>
          <a:p>
            <a:endParaRPr lang="nb-NO"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764704"/>
            <a:ext cx="9026847" cy="533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51520" y="1700808"/>
            <a:ext cx="108012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p:cNvSpPr/>
          <p:nvPr/>
        </p:nvSpPr>
        <p:spPr>
          <a:xfrm>
            <a:off x="251520" y="2708920"/>
            <a:ext cx="280831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p:cNvSpPr/>
          <p:nvPr/>
        </p:nvSpPr>
        <p:spPr>
          <a:xfrm>
            <a:off x="107504" y="4293096"/>
            <a:ext cx="855712"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p:cNvSpPr/>
          <p:nvPr/>
        </p:nvSpPr>
        <p:spPr>
          <a:xfrm>
            <a:off x="5148064" y="4909356"/>
            <a:ext cx="1287760" cy="1758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8108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
            </a:r>
            <a:br>
              <a:rPr lang="nb-NO" dirty="0"/>
            </a:br>
            <a:r>
              <a:rPr lang="nb-NO" dirty="0" smtClean="0"/>
              <a:t>Læringsmål</a:t>
            </a:r>
            <a:endParaRPr lang="nb-NO" dirty="0"/>
          </a:p>
        </p:txBody>
      </p:sp>
      <p:sp>
        <p:nvSpPr>
          <p:cNvPr id="3" name="Plassholder for innhold 2"/>
          <p:cNvSpPr>
            <a:spLocks noGrp="1"/>
          </p:cNvSpPr>
          <p:nvPr>
            <p:ph idx="1"/>
          </p:nvPr>
        </p:nvSpPr>
        <p:spPr/>
        <p:txBody>
          <a:bodyPr>
            <a:normAutofit/>
          </a:bodyPr>
          <a:lstStyle/>
          <a:p>
            <a:r>
              <a:rPr lang="nb-NO" dirty="0" smtClean="0"/>
              <a:t>Forstå sammenheng mellom FS/TP/ (Mitt UiB)</a:t>
            </a:r>
          </a:p>
          <a:p>
            <a:r>
              <a:rPr lang="nb-NO" dirty="0" smtClean="0"/>
              <a:t>Kunne registrere undervisningsaktiviteter i FS</a:t>
            </a:r>
          </a:p>
          <a:p>
            <a:r>
              <a:rPr lang="nb-NO" dirty="0" smtClean="0"/>
              <a:t>Kunne importere aktiviteter til TP</a:t>
            </a:r>
            <a:endParaRPr lang="nb-NO" dirty="0"/>
          </a:p>
          <a:p>
            <a:r>
              <a:rPr lang="nb-NO" dirty="0" smtClean="0"/>
              <a:t>Kunne sette/justere </a:t>
            </a:r>
            <a:r>
              <a:rPr lang="nb-NO" dirty="0" err="1" smtClean="0"/>
              <a:t>parametre</a:t>
            </a:r>
            <a:r>
              <a:rPr lang="nb-NO" dirty="0" smtClean="0"/>
              <a:t> i TP</a:t>
            </a:r>
          </a:p>
          <a:p>
            <a:pPr marL="0" indent="0">
              <a:buNone/>
            </a:pPr>
            <a:r>
              <a:rPr lang="nb-NO" dirty="0" smtClean="0"/>
              <a:t>	- - - - - - - - - - - - -</a:t>
            </a:r>
          </a:p>
          <a:p>
            <a:r>
              <a:rPr lang="nb-NO" dirty="0" smtClean="0"/>
              <a:t>Kunne redigere bestilte aktiviteter i TP</a:t>
            </a:r>
          </a:p>
          <a:p>
            <a:r>
              <a:rPr lang="nb-NO" dirty="0"/>
              <a:t>Kunne lese/løse feilrapporter i TP</a:t>
            </a:r>
            <a:endParaRPr lang="nb-NO" dirty="0" smtClean="0"/>
          </a:p>
          <a:p>
            <a:r>
              <a:rPr lang="nb-NO" dirty="0" smtClean="0"/>
              <a:t>Kunne eksportere aktiviteter til FS</a:t>
            </a:r>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2</a:t>
            </a:fld>
            <a:endParaRPr lang="nb-NO" dirty="0"/>
          </a:p>
        </p:txBody>
      </p:sp>
    </p:spTree>
    <p:extLst>
      <p:ext uri="{BB962C8B-B14F-4D97-AF65-F5344CB8AC3E}">
        <p14:creationId xmlns:p14="http://schemas.microsoft.com/office/powerpoint/2010/main" val="4208725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Importere data til TP</a:t>
            </a:r>
            <a:endParaRPr lang="nb-NO" dirty="0"/>
          </a:p>
        </p:txBody>
      </p:sp>
      <p:sp>
        <p:nvSpPr>
          <p:cNvPr id="4" name="Footer Placeholder 3"/>
          <p:cNvSpPr>
            <a:spLocks noGrp="1"/>
          </p:cNvSpPr>
          <p:nvPr>
            <p:ph type="ftr" sz="quarter" idx="3"/>
          </p:nvPr>
        </p:nvSpPr>
        <p:spPr/>
        <p:txBody>
          <a:bodyPr/>
          <a:lstStyle/>
          <a:p>
            <a:r>
              <a:rPr lang="nb-NO" smtClean="0"/>
              <a:t>Universitetet i Bergen</a:t>
            </a:r>
            <a:endParaRPr lang="nb-NO" dirty="0"/>
          </a:p>
        </p:txBody>
      </p:sp>
      <p:sp>
        <p:nvSpPr>
          <p:cNvPr id="5" name="Date Placeholder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Slide Number Placeholder 5"/>
          <p:cNvSpPr>
            <a:spLocks noGrp="1"/>
          </p:cNvSpPr>
          <p:nvPr>
            <p:ph type="sldNum" sz="quarter" idx="4"/>
          </p:nvPr>
        </p:nvSpPr>
        <p:spPr/>
        <p:txBody>
          <a:bodyPr/>
          <a:lstStyle/>
          <a:p>
            <a:r>
              <a:rPr lang="nb-NO" smtClean="0"/>
              <a:t>Side </a:t>
            </a:r>
            <a:fld id="{06C54713-27B5-4268-B680-29C9FB350413}" type="slidenum">
              <a:rPr lang="nb-NO" smtClean="0"/>
              <a:pPr/>
              <a:t>20</a:t>
            </a:fld>
            <a:endParaRPr lang="nb-NO" dirty="0"/>
          </a:p>
        </p:txBody>
      </p:sp>
      <p:sp>
        <p:nvSpPr>
          <p:cNvPr id="7" name="Content Placeholder 6"/>
          <p:cNvSpPr>
            <a:spLocks noGrp="1"/>
          </p:cNvSpPr>
          <p:nvPr>
            <p:ph idx="1"/>
          </p:nvPr>
        </p:nvSpPr>
        <p:spPr/>
        <p:txBody>
          <a:bodyPr/>
          <a:lstStyle/>
          <a:p>
            <a:endParaRPr lang="nb-NO"/>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15071"/>
            <a:ext cx="7792825" cy="423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530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Importere data til TP (2)</a:t>
            </a:r>
            <a:endParaRPr lang="nb-NO" dirty="0"/>
          </a:p>
        </p:txBody>
      </p:sp>
      <p:sp>
        <p:nvSpPr>
          <p:cNvPr id="4" name="Footer Placeholder 3"/>
          <p:cNvSpPr>
            <a:spLocks noGrp="1"/>
          </p:cNvSpPr>
          <p:nvPr>
            <p:ph type="ftr" sz="quarter" idx="3"/>
          </p:nvPr>
        </p:nvSpPr>
        <p:spPr/>
        <p:txBody>
          <a:bodyPr/>
          <a:lstStyle/>
          <a:p>
            <a:r>
              <a:rPr lang="nb-NO" smtClean="0"/>
              <a:t>Universitetet i Bergen</a:t>
            </a:r>
            <a:endParaRPr lang="nb-NO" dirty="0"/>
          </a:p>
        </p:txBody>
      </p:sp>
      <p:sp>
        <p:nvSpPr>
          <p:cNvPr id="5" name="Date Placeholder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Slide Number Placeholder 5"/>
          <p:cNvSpPr>
            <a:spLocks noGrp="1"/>
          </p:cNvSpPr>
          <p:nvPr>
            <p:ph type="sldNum" sz="quarter" idx="4"/>
          </p:nvPr>
        </p:nvSpPr>
        <p:spPr/>
        <p:txBody>
          <a:bodyPr/>
          <a:lstStyle/>
          <a:p>
            <a:r>
              <a:rPr lang="nb-NO" smtClean="0"/>
              <a:t>Side </a:t>
            </a:r>
            <a:fld id="{06C54713-27B5-4268-B680-29C9FB350413}" type="slidenum">
              <a:rPr lang="nb-NO" smtClean="0"/>
              <a:pPr/>
              <a:t>21</a:t>
            </a:fld>
            <a:endParaRPr lang="nb-NO" dirty="0"/>
          </a:p>
        </p:txBody>
      </p:sp>
      <p:sp>
        <p:nvSpPr>
          <p:cNvPr id="3" name="Content Placeholder 2"/>
          <p:cNvSpPr>
            <a:spLocks noGrp="1"/>
          </p:cNvSpPr>
          <p:nvPr>
            <p:ph idx="1"/>
          </p:nvPr>
        </p:nvSpPr>
        <p:spPr/>
        <p:txBody>
          <a:bodyPr/>
          <a:lstStyle/>
          <a:p>
            <a:endParaRPr lang="nb-NO"/>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80" y="1700808"/>
            <a:ext cx="8130468"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085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04082077"/>
              </p:ext>
            </p:extLst>
          </p:nvPr>
        </p:nvGraphicFramePr>
        <p:xfrm>
          <a:off x="1043608" y="1412776"/>
          <a:ext cx="7366000" cy="3887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3"/>
          </p:nvPr>
        </p:nvSpPr>
        <p:spPr/>
        <p:txBody>
          <a:bodyPr/>
          <a:lstStyle/>
          <a:p>
            <a:r>
              <a:rPr lang="nb-NO" smtClean="0"/>
              <a:t>Universitetet i Bergen</a:t>
            </a:r>
            <a:endParaRPr lang="nb-NO" dirty="0"/>
          </a:p>
        </p:txBody>
      </p:sp>
      <p:sp>
        <p:nvSpPr>
          <p:cNvPr id="5" name="Date Placeholder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Slide Number Placeholder 5"/>
          <p:cNvSpPr>
            <a:spLocks noGrp="1"/>
          </p:cNvSpPr>
          <p:nvPr>
            <p:ph type="sldNum" sz="quarter" idx="4"/>
          </p:nvPr>
        </p:nvSpPr>
        <p:spPr/>
        <p:txBody>
          <a:bodyPr/>
          <a:lstStyle/>
          <a:p>
            <a:r>
              <a:rPr lang="nb-NO" smtClean="0"/>
              <a:t>Side </a:t>
            </a:r>
            <a:fld id="{06C54713-27B5-4268-B680-29C9FB350413}" type="slidenum">
              <a:rPr lang="nb-NO" smtClean="0"/>
              <a:pPr/>
              <a:t>22</a:t>
            </a:fld>
            <a:endParaRPr lang="nb-NO" dirty="0"/>
          </a:p>
        </p:txBody>
      </p:sp>
    </p:spTree>
    <p:extLst>
      <p:ext uri="{BB962C8B-B14F-4D97-AF65-F5344CB8AC3E}">
        <p14:creationId xmlns:p14="http://schemas.microsoft.com/office/powerpoint/2010/main" val="248987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Behandle data i TP</a:t>
            </a:r>
            <a:endParaRPr lang="nb-NO" dirty="0"/>
          </a:p>
        </p:txBody>
      </p:sp>
      <p:sp>
        <p:nvSpPr>
          <p:cNvPr id="8" name="Plassholder for innhold 7"/>
          <p:cNvSpPr>
            <a:spLocks noGrp="1"/>
          </p:cNvSpPr>
          <p:nvPr>
            <p:ph idx="1"/>
          </p:nvPr>
        </p:nvSpPr>
        <p:spPr/>
        <p:txBody>
          <a:bodyPr>
            <a:normAutofit/>
          </a:bodyPr>
          <a:lstStyle/>
          <a:p>
            <a:pPr lvl="0"/>
            <a:r>
              <a:rPr lang="nb-NO" dirty="0" smtClean="0"/>
              <a:t>Studentgrupper</a:t>
            </a:r>
          </a:p>
          <a:p>
            <a:pPr lvl="0"/>
            <a:r>
              <a:rPr lang="nb-NO" dirty="0" smtClean="0"/>
              <a:t>Felles undervisning (akt./</a:t>
            </a:r>
            <a:r>
              <a:rPr lang="nb-NO" dirty="0" err="1" smtClean="0"/>
              <a:t>akt.tid</a:t>
            </a:r>
            <a:r>
              <a:rPr lang="nb-NO" dirty="0" smtClean="0"/>
              <a:t>)</a:t>
            </a:r>
          </a:p>
          <a:p>
            <a:pPr lvl="0"/>
            <a:r>
              <a:rPr lang="nb-NO" dirty="0" smtClean="0"/>
              <a:t>Varighet – må sette varighet</a:t>
            </a:r>
          </a:p>
          <a:p>
            <a:pPr lvl="0"/>
            <a:r>
              <a:rPr lang="nb-NO" dirty="0" smtClean="0"/>
              <a:t>Uke(r) - må være minst 1 uke</a:t>
            </a:r>
          </a:p>
          <a:p>
            <a:pPr lvl="0"/>
            <a:r>
              <a:rPr lang="nb-NO" dirty="0" err="1" smtClean="0"/>
              <a:t>Romvalg</a:t>
            </a:r>
            <a:r>
              <a:rPr lang="nb-NO" dirty="0" smtClean="0"/>
              <a:t> - </a:t>
            </a:r>
            <a:r>
              <a:rPr lang="nb-NO" dirty="0" err="1" smtClean="0"/>
              <a:t>romtype</a:t>
            </a:r>
            <a:r>
              <a:rPr lang="nb-NO" dirty="0" smtClean="0"/>
              <a:t>/område/underområde/</a:t>
            </a:r>
            <a:br>
              <a:rPr lang="nb-NO" dirty="0" smtClean="0"/>
            </a:br>
            <a:r>
              <a:rPr lang="nb-NO" dirty="0" smtClean="0"/>
              <a:t>bygning/plasser</a:t>
            </a:r>
          </a:p>
          <a:p>
            <a:pPr lvl="0"/>
            <a:r>
              <a:rPr lang="nb-NO" dirty="0" smtClean="0"/>
              <a:t>Lærer</a:t>
            </a:r>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23</a:t>
            </a:fld>
            <a:endParaRPr lang="nb-NO" dirty="0"/>
          </a:p>
        </p:txBody>
      </p:sp>
    </p:spTree>
    <p:extLst>
      <p:ext uri="{BB962C8B-B14F-4D97-AF65-F5344CB8AC3E}">
        <p14:creationId xmlns:p14="http://schemas.microsoft.com/office/powerpoint/2010/main" val="817539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Behandle data i TP</a:t>
            </a:r>
            <a:endParaRPr lang="nb-NO" dirty="0"/>
          </a:p>
        </p:txBody>
      </p:sp>
      <p:sp>
        <p:nvSpPr>
          <p:cNvPr id="8" name="Plassholder for innhold 7"/>
          <p:cNvSpPr>
            <a:spLocks noGrp="1"/>
          </p:cNvSpPr>
          <p:nvPr>
            <p:ph idx="1"/>
          </p:nvPr>
        </p:nvSpPr>
        <p:spPr/>
        <p:txBody>
          <a:bodyPr>
            <a:normAutofit/>
          </a:bodyPr>
          <a:lstStyle/>
          <a:p>
            <a:pPr lvl="0"/>
            <a:r>
              <a:rPr lang="nb-NO" dirty="0" smtClean="0"/>
              <a:t>Studentgrupper</a:t>
            </a:r>
            <a:endParaRPr lang="nb-NO" dirty="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24</a:t>
            </a:fld>
            <a:endParaRPr lang="nb-NO"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80729"/>
            <a:ext cx="7805830" cy="4791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20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Behandle data i TP</a:t>
            </a:r>
            <a:endParaRPr lang="nb-NO" dirty="0"/>
          </a:p>
        </p:txBody>
      </p:sp>
      <p:sp>
        <p:nvSpPr>
          <p:cNvPr id="3" name="Content Placeholder 2"/>
          <p:cNvSpPr>
            <a:spLocks noGrp="1"/>
          </p:cNvSpPr>
          <p:nvPr>
            <p:ph idx="1"/>
          </p:nvPr>
        </p:nvSpPr>
        <p:spPr/>
        <p:txBody>
          <a:bodyPr/>
          <a:lstStyle/>
          <a:p>
            <a:r>
              <a:rPr lang="nb-NO" dirty="0" smtClean="0"/>
              <a:t>Felles undervisning</a:t>
            </a:r>
          </a:p>
          <a:p>
            <a:pPr lvl="1"/>
            <a:r>
              <a:rPr lang="nb-NO" dirty="0" smtClean="0"/>
              <a:t>aktivitet</a:t>
            </a:r>
          </a:p>
          <a:p>
            <a:pPr lvl="1"/>
            <a:endParaRPr lang="nb-NO" dirty="0"/>
          </a:p>
        </p:txBody>
      </p:sp>
      <p:sp>
        <p:nvSpPr>
          <p:cNvPr id="4" name="Footer Placeholder 3"/>
          <p:cNvSpPr>
            <a:spLocks noGrp="1"/>
          </p:cNvSpPr>
          <p:nvPr>
            <p:ph type="ftr" sz="quarter" idx="3"/>
          </p:nvPr>
        </p:nvSpPr>
        <p:spPr/>
        <p:txBody>
          <a:bodyPr/>
          <a:lstStyle/>
          <a:p>
            <a:r>
              <a:rPr lang="nb-NO" smtClean="0"/>
              <a:t>Universitetet i Bergen</a:t>
            </a:r>
            <a:endParaRPr lang="nb-NO" dirty="0"/>
          </a:p>
        </p:txBody>
      </p:sp>
      <p:sp>
        <p:nvSpPr>
          <p:cNvPr id="5" name="Date Placeholder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Slide Number Placeholder 5"/>
          <p:cNvSpPr>
            <a:spLocks noGrp="1"/>
          </p:cNvSpPr>
          <p:nvPr>
            <p:ph type="sldNum" sz="quarter" idx="4"/>
          </p:nvPr>
        </p:nvSpPr>
        <p:spPr/>
        <p:txBody>
          <a:bodyPr/>
          <a:lstStyle/>
          <a:p>
            <a:r>
              <a:rPr lang="nb-NO" smtClean="0"/>
              <a:t>Side </a:t>
            </a:r>
            <a:fld id="{06C54713-27B5-4268-B680-29C9FB350413}" type="slidenum">
              <a:rPr lang="nb-NO" smtClean="0"/>
              <a:pPr/>
              <a:t>25</a:t>
            </a:fld>
            <a:endParaRPr lang="nb-NO"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74" y="1052736"/>
            <a:ext cx="7440442" cy="442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61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Behandle data i TP</a:t>
            </a:r>
            <a:endParaRPr lang="nb-NO" dirty="0"/>
          </a:p>
        </p:txBody>
      </p:sp>
      <p:sp>
        <p:nvSpPr>
          <p:cNvPr id="8" name="Plassholder for innhold 7"/>
          <p:cNvSpPr>
            <a:spLocks noGrp="1"/>
          </p:cNvSpPr>
          <p:nvPr>
            <p:ph idx="1"/>
          </p:nvPr>
        </p:nvSpPr>
        <p:spPr/>
        <p:txBody>
          <a:bodyPr>
            <a:normAutofit/>
          </a:bodyPr>
          <a:lstStyle/>
          <a:p>
            <a:pPr lvl="0"/>
            <a:r>
              <a:rPr lang="nb-NO" dirty="0" smtClean="0"/>
              <a:t>Felles undervisning</a:t>
            </a:r>
          </a:p>
          <a:p>
            <a:pPr lvl="1"/>
            <a:r>
              <a:rPr lang="nb-NO" dirty="0" err="1" smtClean="0"/>
              <a:t>aktivitetstid</a:t>
            </a:r>
            <a:endParaRPr lang="nb-NO" dirty="0" smtClean="0"/>
          </a:p>
          <a:p>
            <a:pPr lvl="1"/>
            <a:endParaRPr lang="nb-NO" dirty="0" smtClean="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26</a:t>
            </a:fld>
            <a:endParaRPr lang="nb-NO"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35859"/>
            <a:ext cx="9076184" cy="648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81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dirty="0"/>
          </a:p>
        </p:txBody>
      </p:sp>
      <p:sp>
        <p:nvSpPr>
          <p:cNvPr id="4" name="Footer Placeholder 3"/>
          <p:cNvSpPr>
            <a:spLocks noGrp="1"/>
          </p:cNvSpPr>
          <p:nvPr>
            <p:ph type="ftr" sz="quarter" idx="3"/>
          </p:nvPr>
        </p:nvSpPr>
        <p:spPr/>
        <p:txBody>
          <a:bodyPr/>
          <a:lstStyle/>
          <a:p>
            <a:r>
              <a:rPr lang="nb-NO" smtClean="0"/>
              <a:t>Universitetet i Bergen</a:t>
            </a:r>
            <a:endParaRPr lang="nb-NO" dirty="0"/>
          </a:p>
        </p:txBody>
      </p:sp>
      <p:sp>
        <p:nvSpPr>
          <p:cNvPr id="5" name="Date Placeholder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Slide Number Placeholder 5"/>
          <p:cNvSpPr>
            <a:spLocks noGrp="1"/>
          </p:cNvSpPr>
          <p:nvPr>
            <p:ph type="sldNum" sz="quarter" idx="4"/>
          </p:nvPr>
        </p:nvSpPr>
        <p:spPr/>
        <p:txBody>
          <a:bodyPr/>
          <a:lstStyle/>
          <a:p>
            <a:r>
              <a:rPr lang="nb-NO" smtClean="0"/>
              <a:t>Side </a:t>
            </a:r>
            <a:fld id="{06C54713-27B5-4268-B680-29C9FB350413}" type="slidenum">
              <a:rPr lang="nb-NO" smtClean="0"/>
              <a:pPr/>
              <a:t>27</a:t>
            </a:fld>
            <a:endParaRPr lang="nb-NO" dirty="0"/>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908720"/>
            <a:ext cx="8784976" cy="444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822154"/>
            <a:ext cx="6973887"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16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ppt_x</p:attrName>
                                        </p:attrNameLst>
                                      </p:cBhvr>
                                      <p:tavLst>
                                        <p:tav tm="0">
                                          <p:val>
                                            <p:strVal val="#ppt_x"/>
                                          </p:val>
                                        </p:tav>
                                        <p:tav tm="100000">
                                          <p:val>
                                            <p:strVal val="#ppt_x"/>
                                          </p:val>
                                        </p:tav>
                                      </p:tavLst>
                                    </p:anim>
                                    <p:anim calcmode="lin" valueType="num">
                                      <p:cBhvr>
                                        <p:cTn id="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endParaRPr lang="nb-NO" dirty="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28</a:t>
            </a:fld>
            <a:endParaRPr lang="nb-NO" dirty="0"/>
          </a:p>
        </p:txBody>
      </p:sp>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5343" y="797817"/>
            <a:ext cx="8669145" cy="507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413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endParaRPr lang="nb-NO" dirty="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29</a:t>
            </a:fld>
            <a:endParaRPr lang="nb-NO" dirty="0"/>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061" y="980728"/>
            <a:ext cx="8729419" cy="4427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613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Timeplanleggingsprosessen</a:t>
            </a:r>
            <a:endParaRPr lang="nb-NO" dirty="0"/>
          </a:p>
        </p:txBody>
      </p:sp>
      <p:sp>
        <p:nvSpPr>
          <p:cNvPr id="4" name="Plassholder for innhold 3"/>
          <p:cNvSpPr>
            <a:spLocks noGrp="1"/>
          </p:cNvSpPr>
          <p:nvPr>
            <p:ph idx="1"/>
          </p:nvPr>
        </p:nvSpPr>
        <p:spPr>
          <a:xfrm>
            <a:off x="673224" y="1916832"/>
            <a:ext cx="2458616" cy="1008112"/>
          </a:xfrm>
          <a:prstGeom prst="homePlate">
            <a:avLst/>
          </a:prstGeom>
        </p:spPr>
        <p:style>
          <a:lnRef idx="1">
            <a:schemeClr val="dk1"/>
          </a:lnRef>
          <a:fillRef idx="2">
            <a:schemeClr val="dk1"/>
          </a:fillRef>
          <a:effectRef idx="1">
            <a:schemeClr val="dk1"/>
          </a:effectRef>
          <a:fontRef idx="minor">
            <a:schemeClr val="dk1"/>
          </a:fontRef>
        </p:style>
        <p:txBody>
          <a:bodyPr rtlCol="0" anchor="ctr"/>
          <a:lstStyle/>
          <a:p>
            <a:pPr marL="0" indent="0">
              <a:buNone/>
            </a:pPr>
            <a:r>
              <a:rPr lang="nb-NO" sz="1800" dirty="0" smtClean="0"/>
              <a:t> Planlegge</a:t>
            </a:r>
            <a:endParaRPr lang="nb-NO" sz="1800" dirty="0"/>
          </a:p>
        </p:txBody>
      </p:sp>
      <p:sp>
        <p:nvSpPr>
          <p:cNvPr id="6" name="Vinkeltegn 5"/>
          <p:cNvSpPr/>
          <p:nvPr/>
        </p:nvSpPr>
        <p:spPr>
          <a:xfrm>
            <a:off x="2915816" y="1916832"/>
            <a:ext cx="2592288" cy="1008112"/>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b-NO" dirty="0" smtClean="0">
                <a:solidFill>
                  <a:schemeClr val="tx1"/>
                </a:solidFill>
              </a:rPr>
              <a:t>Opprette/ behandle data i FS</a:t>
            </a:r>
            <a:endParaRPr lang="nb-NO" dirty="0">
              <a:solidFill>
                <a:schemeClr val="tx1"/>
              </a:solidFill>
            </a:endParaRPr>
          </a:p>
        </p:txBody>
      </p:sp>
      <p:sp>
        <p:nvSpPr>
          <p:cNvPr id="7" name="Vinkeltegn 6"/>
          <p:cNvSpPr/>
          <p:nvPr/>
        </p:nvSpPr>
        <p:spPr>
          <a:xfrm>
            <a:off x="618645" y="3356992"/>
            <a:ext cx="2592288" cy="1008112"/>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b-NO" dirty="0" smtClean="0">
                <a:solidFill>
                  <a:schemeClr val="tx1"/>
                </a:solidFill>
              </a:rPr>
              <a:t>Behandle data i TP</a:t>
            </a:r>
            <a:endParaRPr lang="nb-NO" dirty="0">
              <a:solidFill>
                <a:schemeClr val="tx1"/>
              </a:solidFill>
            </a:endParaRPr>
          </a:p>
        </p:txBody>
      </p:sp>
      <p:sp>
        <p:nvSpPr>
          <p:cNvPr id="8" name="Vinkeltegn 7"/>
          <p:cNvSpPr/>
          <p:nvPr/>
        </p:nvSpPr>
        <p:spPr>
          <a:xfrm>
            <a:off x="2915816" y="3356992"/>
            <a:ext cx="2736304" cy="1008112"/>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b-NO" b="1" dirty="0" smtClean="0">
                <a:solidFill>
                  <a:schemeClr val="tx1"/>
                </a:solidFill>
              </a:rPr>
              <a:t>Hoved-bestilling i TP</a:t>
            </a:r>
            <a:endParaRPr lang="nb-NO" b="1" dirty="0">
              <a:solidFill>
                <a:schemeClr val="tx1"/>
              </a:solidFill>
            </a:endParaRPr>
          </a:p>
        </p:txBody>
      </p:sp>
      <p:sp>
        <p:nvSpPr>
          <p:cNvPr id="9" name="Vinkeltegn 8"/>
          <p:cNvSpPr/>
          <p:nvPr/>
        </p:nvSpPr>
        <p:spPr>
          <a:xfrm>
            <a:off x="5508104" y="3356992"/>
            <a:ext cx="2592288" cy="1008112"/>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b-NO" dirty="0" smtClean="0">
                <a:solidFill>
                  <a:schemeClr val="tx1"/>
                </a:solidFill>
              </a:rPr>
              <a:t>Rydde i TP</a:t>
            </a:r>
            <a:endParaRPr lang="nb-NO" dirty="0">
              <a:solidFill>
                <a:schemeClr val="tx1"/>
              </a:solidFill>
            </a:endParaRPr>
          </a:p>
        </p:txBody>
      </p:sp>
      <p:sp>
        <p:nvSpPr>
          <p:cNvPr id="10" name="Vinkeltegn 9"/>
          <p:cNvSpPr/>
          <p:nvPr/>
        </p:nvSpPr>
        <p:spPr>
          <a:xfrm>
            <a:off x="618645" y="4873749"/>
            <a:ext cx="2081147" cy="931515"/>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b-NO" sz="1600" dirty="0" smtClean="0">
                <a:solidFill>
                  <a:schemeClr val="tx1"/>
                </a:solidFill>
              </a:rPr>
              <a:t>Publisere på nett</a:t>
            </a:r>
            <a:endParaRPr lang="nb-NO" sz="1600" dirty="0">
              <a:solidFill>
                <a:schemeClr val="tx1"/>
              </a:solidFill>
            </a:endParaRPr>
          </a:p>
        </p:txBody>
      </p:sp>
      <p:sp>
        <p:nvSpPr>
          <p:cNvPr id="12" name="Vinkeltegn 11"/>
          <p:cNvSpPr/>
          <p:nvPr/>
        </p:nvSpPr>
        <p:spPr>
          <a:xfrm>
            <a:off x="5940152" y="4919330"/>
            <a:ext cx="2376264" cy="885934"/>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b-NO" sz="1600" dirty="0" smtClean="0">
                <a:solidFill>
                  <a:schemeClr val="tx1"/>
                </a:solidFill>
              </a:rPr>
              <a:t>Detaljere undervisning</a:t>
            </a:r>
          </a:p>
          <a:p>
            <a:pPr algn="ctr"/>
            <a:r>
              <a:rPr lang="nb-NO" sz="1600" dirty="0">
                <a:solidFill>
                  <a:schemeClr val="tx1"/>
                </a:solidFill>
              </a:rPr>
              <a:t>p</a:t>
            </a:r>
            <a:r>
              <a:rPr lang="nb-NO" sz="1600" dirty="0" smtClean="0">
                <a:solidFill>
                  <a:schemeClr val="tx1"/>
                </a:solidFill>
              </a:rPr>
              <a:t>å nett?</a:t>
            </a:r>
            <a:endParaRPr lang="nb-NO" sz="1600" dirty="0">
              <a:solidFill>
                <a:schemeClr val="tx1"/>
              </a:solidFill>
            </a:endParaRPr>
          </a:p>
        </p:txBody>
      </p:sp>
      <p:sp>
        <p:nvSpPr>
          <p:cNvPr id="13" name="Vinkeltegn 12"/>
          <p:cNvSpPr/>
          <p:nvPr/>
        </p:nvSpPr>
        <p:spPr>
          <a:xfrm>
            <a:off x="2316749" y="4873749"/>
            <a:ext cx="2009139" cy="931515"/>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b-NO" sz="1600" dirty="0" smtClean="0">
                <a:solidFill>
                  <a:schemeClr val="tx1"/>
                </a:solidFill>
              </a:rPr>
              <a:t>Endre i TP</a:t>
            </a:r>
            <a:endParaRPr lang="nb-NO" sz="1600" dirty="0">
              <a:solidFill>
                <a:schemeClr val="tx1"/>
              </a:solidFill>
            </a:endParaRPr>
          </a:p>
        </p:txBody>
      </p:sp>
      <p:sp>
        <p:nvSpPr>
          <p:cNvPr id="14" name="Vinkeltegn 5"/>
          <p:cNvSpPr/>
          <p:nvPr/>
        </p:nvSpPr>
        <p:spPr>
          <a:xfrm>
            <a:off x="5436096" y="1916832"/>
            <a:ext cx="2592288" cy="1008112"/>
          </a:xfrm>
          <a:prstGeom prst="chevron">
            <a:avLst/>
          </a:prstGeom>
          <a:gradFill>
            <a:gsLst>
              <a:gs pos="0">
                <a:srgbClr val="92D050"/>
              </a:gs>
              <a:gs pos="94000">
                <a:srgbClr val="92D050"/>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nb-NO" dirty="0" smtClean="0">
                <a:solidFill>
                  <a:schemeClr val="tx1"/>
                </a:solidFill>
              </a:rPr>
              <a:t>Importere data til TP</a:t>
            </a:r>
            <a:endParaRPr lang="nb-NO" dirty="0">
              <a:solidFill>
                <a:schemeClr val="tx1"/>
              </a:solidFill>
            </a:endParaRPr>
          </a:p>
        </p:txBody>
      </p:sp>
      <p:sp>
        <p:nvSpPr>
          <p:cNvPr id="15" name="Vinkeltegn 5"/>
          <p:cNvSpPr/>
          <p:nvPr/>
        </p:nvSpPr>
        <p:spPr>
          <a:xfrm>
            <a:off x="3995936" y="4891633"/>
            <a:ext cx="2232248" cy="913631"/>
          </a:xfrm>
          <a:prstGeom prst="chevron">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nb-NO" sz="1600" dirty="0" smtClean="0">
                <a:solidFill>
                  <a:schemeClr val="tx1"/>
                </a:solidFill>
              </a:rPr>
              <a:t>Eksportere data til FS? </a:t>
            </a:r>
            <a:endParaRPr lang="nb-NO" sz="1600" dirty="0">
              <a:solidFill>
                <a:schemeClr val="tx1"/>
              </a:solidFill>
            </a:endParaRPr>
          </a:p>
        </p:txBody>
      </p:sp>
    </p:spTree>
    <p:extLst>
      <p:ext uri="{BB962C8B-B14F-4D97-AF65-F5344CB8AC3E}">
        <p14:creationId xmlns:p14="http://schemas.microsoft.com/office/powerpoint/2010/main" val="3296709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endParaRPr lang="nb-NO" dirty="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30</a:t>
            </a:fld>
            <a:endParaRPr lang="nb-NO" dirty="0"/>
          </a:p>
        </p:txBody>
      </p:sp>
      <p:pic>
        <p:nvPicPr>
          <p:cNvPr id="81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2350" y="2938810"/>
            <a:ext cx="7366000" cy="177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9142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Rapporter</a:t>
            </a:r>
            <a:endParaRPr lang="nb-NO" dirty="0"/>
          </a:p>
        </p:txBody>
      </p:sp>
      <p:sp>
        <p:nvSpPr>
          <p:cNvPr id="3" name="Content Placeholder 2"/>
          <p:cNvSpPr>
            <a:spLocks noGrp="1"/>
          </p:cNvSpPr>
          <p:nvPr>
            <p:ph idx="1"/>
          </p:nvPr>
        </p:nvSpPr>
        <p:spPr/>
        <p:txBody>
          <a:bodyPr/>
          <a:lstStyle/>
          <a:p>
            <a:pPr lvl="1"/>
            <a:r>
              <a:rPr lang="nb-NO" dirty="0" smtClean="0"/>
              <a:t>Oversiktsrapport</a:t>
            </a:r>
            <a:endParaRPr lang="nb-NO" dirty="0"/>
          </a:p>
        </p:txBody>
      </p:sp>
      <p:sp>
        <p:nvSpPr>
          <p:cNvPr id="4" name="Footer Placeholder 3"/>
          <p:cNvSpPr>
            <a:spLocks noGrp="1"/>
          </p:cNvSpPr>
          <p:nvPr>
            <p:ph type="ftr" sz="quarter" idx="3"/>
          </p:nvPr>
        </p:nvSpPr>
        <p:spPr/>
        <p:txBody>
          <a:bodyPr/>
          <a:lstStyle/>
          <a:p>
            <a:r>
              <a:rPr lang="nb-NO" smtClean="0"/>
              <a:t>Universitetet i Bergen</a:t>
            </a:r>
            <a:endParaRPr lang="nb-NO" dirty="0"/>
          </a:p>
        </p:txBody>
      </p:sp>
      <p:sp>
        <p:nvSpPr>
          <p:cNvPr id="5" name="Date Placeholder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Slide Number Placeholder 5"/>
          <p:cNvSpPr>
            <a:spLocks noGrp="1"/>
          </p:cNvSpPr>
          <p:nvPr>
            <p:ph type="sldNum" sz="quarter" idx="4"/>
          </p:nvPr>
        </p:nvSpPr>
        <p:spPr/>
        <p:txBody>
          <a:bodyPr/>
          <a:lstStyle/>
          <a:p>
            <a:r>
              <a:rPr lang="nb-NO" smtClean="0"/>
              <a:t>Side </a:t>
            </a:r>
            <a:fld id="{06C54713-27B5-4268-B680-29C9FB350413}" type="slidenum">
              <a:rPr lang="nb-NO" smtClean="0"/>
              <a:pPr/>
              <a:t>31</a:t>
            </a:fld>
            <a:endParaRPr lang="nb-NO"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40" y="2420888"/>
            <a:ext cx="852143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974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Hovedbestilling</a:t>
            </a:r>
            <a:r>
              <a:rPr lang="nb-NO" dirty="0" smtClean="0"/>
              <a:t> kjøres!</a:t>
            </a:r>
            <a:endParaRPr lang="nb-NO" dirty="0"/>
          </a:p>
        </p:txBody>
      </p:sp>
      <p:sp>
        <p:nvSpPr>
          <p:cNvPr id="4" name="Footer Placeholder 3"/>
          <p:cNvSpPr>
            <a:spLocks noGrp="1"/>
          </p:cNvSpPr>
          <p:nvPr>
            <p:ph type="ftr" sz="quarter" idx="3"/>
          </p:nvPr>
        </p:nvSpPr>
        <p:spPr/>
        <p:txBody>
          <a:bodyPr/>
          <a:lstStyle/>
          <a:p>
            <a:r>
              <a:rPr lang="nb-NO" smtClean="0"/>
              <a:t>Universitetet i Bergen</a:t>
            </a:r>
            <a:endParaRPr lang="nb-NO" dirty="0"/>
          </a:p>
        </p:txBody>
      </p:sp>
      <p:sp>
        <p:nvSpPr>
          <p:cNvPr id="5" name="Date Placeholder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Slide Number Placeholder 5"/>
          <p:cNvSpPr>
            <a:spLocks noGrp="1"/>
          </p:cNvSpPr>
          <p:nvPr>
            <p:ph type="sldNum" sz="quarter" idx="4"/>
          </p:nvPr>
        </p:nvSpPr>
        <p:spPr/>
        <p:txBody>
          <a:bodyPr/>
          <a:lstStyle/>
          <a:p>
            <a:r>
              <a:rPr lang="nb-NO" smtClean="0"/>
              <a:t>Side </a:t>
            </a:r>
            <a:fld id="{06C54713-27B5-4268-B680-29C9FB350413}" type="slidenum">
              <a:rPr lang="nb-NO" smtClean="0"/>
              <a:pPr/>
              <a:t>32</a:t>
            </a:fld>
            <a:endParaRPr lang="nb-NO" dirty="0"/>
          </a:p>
        </p:txBody>
      </p:sp>
      <p:pic>
        <p:nvPicPr>
          <p:cNvPr id="13314" name="Picture 2" descr="C:\Users\pkj022\AppData\Local\Microsoft\Windows\Temporary Internet Files\Content.IE5\CRK1GGBA\machine[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89866" y="2348880"/>
            <a:ext cx="3538318" cy="259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374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Feilrapport</a:t>
            </a:r>
            <a:endParaRPr lang="nb-NO" dirty="0"/>
          </a:p>
        </p:txBody>
      </p:sp>
      <p:sp>
        <p:nvSpPr>
          <p:cNvPr id="4" name="Footer Placeholder 3"/>
          <p:cNvSpPr>
            <a:spLocks noGrp="1"/>
          </p:cNvSpPr>
          <p:nvPr>
            <p:ph type="ftr" sz="quarter" idx="3"/>
          </p:nvPr>
        </p:nvSpPr>
        <p:spPr/>
        <p:txBody>
          <a:bodyPr/>
          <a:lstStyle/>
          <a:p>
            <a:r>
              <a:rPr lang="nb-NO" smtClean="0"/>
              <a:t>Universitetet i Bergen</a:t>
            </a:r>
            <a:endParaRPr lang="nb-NO" dirty="0"/>
          </a:p>
        </p:txBody>
      </p:sp>
      <p:sp>
        <p:nvSpPr>
          <p:cNvPr id="5" name="Date Placeholder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Slide Number Placeholder 5"/>
          <p:cNvSpPr>
            <a:spLocks noGrp="1"/>
          </p:cNvSpPr>
          <p:nvPr>
            <p:ph type="sldNum" sz="quarter" idx="4"/>
          </p:nvPr>
        </p:nvSpPr>
        <p:spPr/>
        <p:txBody>
          <a:bodyPr/>
          <a:lstStyle/>
          <a:p>
            <a:r>
              <a:rPr lang="nb-NO" smtClean="0"/>
              <a:t>Side </a:t>
            </a:r>
            <a:fld id="{06C54713-27B5-4268-B680-29C9FB350413}" type="slidenum">
              <a:rPr lang="nb-NO" smtClean="0"/>
              <a:pPr/>
              <a:t>33</a:t>
            </a:fld>
            <a:endParaRPr lang="nb-NO" dirty="0"/>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0702" y="2348880"/>
            <a:ext cx="7659730" cy="247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1833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Feil med tid</a:t>
            </a:r>
            <a:endParaRPr lang="nb-NO" dirty="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34</a:t>
            </a:fld>
            <a:endParaRPr lang="nb-NO" dirty="0"/>
          </a:p>
        </p:txBody>
      </p:sp>
      <p:sp>
        <p:nvSpPr>
          <p:cNvPr id="3" name="Content Placeholder 2"/>
          <p:cNvSpPr>
            <a:spLocks noGrp="1"/>
          </p:cNvSpPr>
          <p:nvPr>
            <p:ph idx="1"/>
          </p:nvPr>
        </p:nvSpPr>
        <p:spPr/>
        <p:txBody>
          <a:bodyPr/>
          <a:lstStyle/>
          <a:p>
            <a:endParaRPr lang="nb-NO"/>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15264"/>
            <a:ext cx="8928992" cy="4234016"/>
          </a:xfrm>
          <a:prstGeom prst="rect">
            <a:avLst/>
          </a:prstGeom>
          <a:noFill/>
          <a:ln>
            <a:noFill/>
          </a:ln>
        </p:spPr>
      </p:pic>
    </p:spTree>
    <p:extLst>
      <p:ext uri="{BB962C8B-B14F-4D97-AF65-F5344CB8AC3E}">
        <p14:creationId xmlns:p14="http://schemas.microsoft.com/office/powerpoint/2010/main" val="13082194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Feil med rom</a:t>
            </a:r>
            <a:endParaRPr lang="nb-NO" dirty="0"/>
          </a:p>
        </p:txBody>
      </p:sp>
      <p:sp>
        <p:nvSpPr>
          <p:cNvPr id="8" name="Plassholder for innhold 7"/>
          <p:cNvSpPr>
            <a:spLocks noGrp="1"/>
          </p:cNvSpPr>
          <p:nvPr>
            <p:ph idx="1"/>
          </p:nvPr>
        </p:nvSpPr>
        <p:spPr/>
        <p:txBody>
          <a:bodyPr>
            <a:normAutofit/>
          </a:bodyPr>
          <a:lstStyle/>
          <a:p>
            <a:endParaRPr lang="nb-NO" dirty="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35</a:t>
            </a:fld>
            <a:endParaRPr lang="nb-NO"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79512" y="836712"/>
            <a:ext cx="8712968" cy="5472608"/>
          </a:xfrm>
          <a:prstGeom prst="rect">
            <a:avLst/>
          </a:prstGeom>
          <a:noFill/>
          <a:ln>
            <a:noFill/>
          </a:ln>
        </p:spPr>
      </p:pic>
    </p:spTree>
    <p:extLst>
      <p:ext uri="{BB962C8B-B14F-4D97-AF65-F5344CB8AC3E}">
        <p14:creationId xmlns:p14="http://schemas.microsoft.com/office/powerpoint/2010/main" val="37157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Feil med studentgrupper</a:t>
            </a:r>
            <a:endParaRPr lang="nb-NO" dirty="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36</a:t>
            </a:fld>
            <a:endParaRPr lang="nb-NO" dirty="0"/>
          </a:p>
        </p:txBody>
      </p:sp>
      <p:pic>
        <p:nvPicPr>
          <p:cNvPr id="9" name="Content Placeholder 8"/>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332656"/>
            <a:ext cx="7848872" cy="5904656"/>
          </a:xfrm>
          <a:prstGeom prst="rect">
            <a:avLst/>
          </a:prstGeom>
          <a:noFill/>
          <a:ln>
            <a:noFill/>
          </a:ln>
        </p:spPr>
      </p:pic>
    </p:spTree>
    <p:extLst>
      <p:ext uri="{BB962C8B-B14F-4D97-AF65-F5344CB8AC3E}">
        <p14:creationId xmlns:p14="http://schemas.microsoft.com/office/powerpoint/2010/main" val="207930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Feil med ukemønster</a:t>
            </a:r>
            <a:endParaRPr lang="nb-NO" dirty="0"/>
          </a:p>
        </p:txBody>
      </p:sp>
      <p:sp>
        <p:nvSpPr>
          <p:cNvPr id="4" name="Footer Placeholder 3"/>
          <p:cNvSpPr>
            <a:spLocks noGrp="1"/>
          </p:cNvSpPr>
          <p:nvPr>
            <p:ph type="ftr" sz="quarter" idx="3"/>
          </p:nvPr>
        </p:nvSpPr>
        <p:spPr/>
        <p:txBody>
          <a:bodyPr/>
          <a:lstStyle/>
          <a:p>
            <a:r>
              <a:rPr lang="nb-NO" smtClean="0"/>
              <a:t>Universitetet i Bergen</a:t>
            </a:r>
            <a:endParaRPr lang="nb-NO" dirty="0"/>
          </a:p>
        </p:txBody>
      </p:sp>
      <p:sp>
        <p:nvSpPr>
          <p:cNvPr id="5" name="Date Placeholder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Slide Number Placeholder 5"/>
          <p:cNvSpPr>
            <a:spLocks noGrp="1"/>
          </p:cNvSpPr>
          <p:nvPr>
            <p:ph type="sldNum" sz="quarter" idx="4"/>
          </p:nvPr>
        </p:nvSpPr>
        <p:spPr/>
        <p:txBody>
          <a:bodyPr/>
          <a:lstStyle/>
          <a:p>
            <a:r>
              <a:rPr lang="nb-NO" smtClean="0"/>
              <a:t>Side </a:t>
            </a:r>
            <a:fld id="{06C54713-27B5-4268-B680-29C9FB350413}" type="slidenum">
              <a:rPr lang="nb-NO" smtClean="0"/>
              <a:pPr/>
              <a:t>37</a:t>
            </a:fld>
            <a:endParaRPr lang="nb-NO" dirty="0"/>
          </a:p>
        </p:txBody>
      </p:sp>
      <p:pic>
        <p:nvPicPr>
          <p:cNvPr id="7" name="Content Placeholder 6"/>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0114" y="1965014"/>
            <a:ext cx="8388350" cy="4200290"/>
          </a:xfrm>
          <a:prstGeom prst="rect">
            <a:avLst/>
          </a:prstGeom>
          <a:noFill/>
          <a:ln>
            <a:noFill/>
          </a:ln>
        </p:spPr>
      </p:pic>
    </p:spTree>
    <p:extLst>
      <p:ext uri="{BB962C8B-B14F-4D97-AF65-F5344CB8AC3E}">
        <p14:creationId xmlns:p14="http://schemas.microsoft.com/office/powerpoint/2010/main" val="28735856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endParaRPr lang="nb-NO" dirty="0"/>
          </a:p>
        </p:txBody>
      </p:sp>
      <p:sp>
        <p:nvSpPr>
          <p:cNvPr id="8" name="Plassholder for innhold 7"/>
          <p:cNvSpPr>
            <a:spLocks noGrp="1"/>
          </p:cNvSpPr>
          <p:nvPr>
            <p:ph idx="1"/>
          </p:nvPr>
        </p:nvSpPr>
        <p:spPr/>
        <p:txBody>
          <a:bodyPr>
            <a:normAutofit/>
          </a:bodyPr>
          <a:lstStyle/>
          <a:p>
            <a:endParaRPr lang="nb-NO" dirty="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38</a:t>
            </a:fld>
            <a:endParaRPr lang="nb-NO" dirty="0"/>
          </a:p>
        </p:txBody>
      </p:sp>
    </p:spTree>
    <p:extLst>
      <p:ext uri="{BB962C8B-B14F-4D97-AF65-F5344CB8AC3E}">
        <p14:creationId xmlns:p14="http://schemas.microsoft.com/office/powerpoint/2010/main" val="2240784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Slutt</a:t>
            </a:r>
            <a:endParaRPr lang="nb-NO" dirty="0"/>
          </a:p>
        </p:txBody>
      </p:sp>
    </p:spTree>
    <p:extLst>
      <p:ext uri="{BB962C8B-B14F-4D97-AF65-F5344CB8AC3E}">
        <p14:creationId xmlns:p14="http://schemas.microsoft.com/office/powerpoint/2010/main" val="1055046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89625307"/>
              </p:ext>
            </p:extLst>
          </p:nvPr>
        </p:nvGraphicFramePr>
        <p:xfrm>
          <a:off x="1043608" y="1412776"/>
          <a:ext cx="7366000" cy="3887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3"/>
          </p:nvPr>
        </p:nvSpPr>
        <p:spPr/>
        <p:txBody>
          <a:bodyPr/>
          <a:lstStyle/>
          <a:p>
            <a:r>
              <a:rPr lang="nb-NO" smtClean="0"/>
              <a:t>Universitetet i Bergen</a:t>
            </a:r>
            <a:endParaRPr lang="nb-NO" dirty="0"/>
          </a:p>
        </p:txBody>
      </p:sp>
      <p:sp>
        <p:nvSpPr>
          <p:cNvPr id="5" name="Date Placeholder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Slide Number Placeholder 5"/>
          <p:cNvSpPr>
            <a:spLocks noGrp="1"/>
          </p:cNvSpPr>
          <p:nvPr>
            <p:ph type="sldNum" sz="quarter" idx="4"/>
          </p:nvPr>
        </p:nvSpPr>
        <p:spPr/>
        <p:txBody>
          <a:bodyPr/>
          <a:lstStyle/>
          <a:p>
            <a:r>
              <a:rPr lang="nb-NO" smtClean="0"/>
              <a:t>Side </a:t>
            </a:r>
            <a:fld id="{06C54713-27B5-4268-B680-29C9FB350413}" type="slidenum">
              <a:rPr lang="nb-NO" smtClean="0"/>
              <a:pPr/>
              <a:t>4</a:t>
            </a:fld>
            <a:endParaRPr lang="nb-NO" dirty="0"/>
          </a:p>
        </p:txBody>
      </p:sp>
    </p:spTree>
    <p:extLst>
      <p:ext uri="{BB962C8B-B14F-4D97-AF65-F5344CB8AC3E}">
        <p14:creationId xmlns:p14="http://schemas.microsoft.com/office/powerpoint/2010/main" val="387371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3"/>
          </p:nvPr>
        </p:nvSpPr>
        <p:spPr/>
        <p:txBody>
          <a:bodyPr/>
          <a:lstStyle/>
          <a:p>
            <a:r>
              <a:rPr lang="nb-NO" dirty="0" smtClean="0">
                <a:latin typeface="Times New Roman" panose="02020603050405020304" pitchFamily="18" charset="0"/>
              </a:rPr>
              <a:t>Universitetet i Bergen</a:t>
            </a:r>
            <a:endParaRPr lang="nb-NO" dirty="0">
              <a:latin typeface="Times New Roman" panose="02020603050405020304" pitchFamily="18" charset="0"/>
            </a:endParaRPr>
          </a:p>
        </p:txBody>
      </p:sp>
      <p:pic>
        <p:nvPicPr>
          <p:cNvPr id="5" name="Bilde 4" descr="Miljofyrtarn_.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930191" y="5949280"/>
            <a:ext cx="680803" cy="576064"/>
          </a:xfrm>
          <a:prstGeom prst="rect">
            <a:avLst/>
          </a:prstGeom>
        </p:spPr>
      </p:pic>
    </p:spTree>
    <p:extLst>
      <p:ext uri="{BB962C8B-B14F-4D97-AF65-F5344CB8AC3E}">
        <p14:creationId xmlns:p14="http://schemas.microsoft.com/office/powerpoint/2010/main" val="132521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Opprette og behandle data i FS</a:t>
            </a:r>
            <a:endParaRPr lang="nb-NO" dirty="0"/>
          </a:p>
        </p:txBody>
      </p:sp>
      <p:sp>
        <p:nvSpPr>
          <p:cNvPr id="8" name="Plassholder for innhold 7"/>
          <p:cNvSpPr>
            <a:spLocks noGrp="1"/>
          </p:cNvSpPr>
          <p:nvPr>
            <p:ph idx="1"/>
          </p:nvPr>
        </p:nvSpPr>
        <p:spPr/>
        <p:txBody>
          <a:bodyPr>
            <a:normAutofit/>
          </a:bodyPr>
          <a:lstStyle/>
          <a:p>
            <a:r>
              <a:rPr lang="nb-NO" dirty="0" err="1" smtClean="0"/>
              <a:t>Und.enhet</a:t>
            </a:r>
            <a:r>
              <a:rPr lang="nb-NO" dirty="0" smtClean="0"/>
              <a:t>/</a:t>
            </a:r>
            <a:r>
              <a:rPr lang="nb-NO" dirty="0" err="1" smtClean="0"/>
              <a:t>und.aktivitet</a:t>
            </a:r>
            <a:r>
              <a:rPr lang="nb-NO" dirty="0" smtClean="0"/>
              <a:t> for aktuelt semester</a:t>
            </a:r>
          </a:p>
          <a:p>
            <a:r>
              <a:rPr lang="nb-NO" dirty="0" smtClean="0"/>
              <a:t>Struktur (type/antall aktiviteter)</a:t>
            </a:r>
          </a:p>
          <a:p>
            <a:r>
              <a:rPr lang="nb-NO" dirty="0" smtClean="0"/>
              <a:t>Undervisningsform (felles </a:t>
            </a:r>
            <a:r>
              <a:rPr lang="nb-NO" dirty="0" err="1" smtClean="0"/>
              <a:t>vs</a:t>
            </a:r>
            <a:r>
              <a:rPr lang="nb-NO" dirty="0" smtClean="0"/>
              <a:t> parti)</a:t>
            </a:r>
          </a:p>
          <a:p>
            <a:r>
              <a:rPr lang="nb-NO" dirty="0" err="1" smtClean="0"/>
              <a:t>Aktivitetstider</a:t>
            </a:r>
            <a:r>
              <a:rPr lang="nb-NO" dirty="0" smtClean="0"/>
              <a:t> (detaljnivå)</a:t>
            </a:r>
          </a:p>
          <a:p>
            <a:r>
              <a:rPr lang="nb-NO" dirty="0" smtClean="0"/>
              <a:t>Felles undervisning for emner (kobles i FS)</a:t>
            </a:r>
            <a:endParaRPr lang="nb-NO" dirty="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5</a:t>
            </a:fld>
            <a:endParaRPr lang="nb-NO" dirty="0"/>
          </a:p>
        </p:txBody>
      </p:sp>
    </p:spTree>
    <p:extLst>
      <p:ext uri="{BB962C8B-B14F-4D97-AF65-F5344CB8AC3E}">
        <p14:creationId xmlns:p14="http://schemas.microsoft.com/office/powerpoint/2010/main" val="736045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Opprette og behandle data i FS</a:t>
            </a:r>
            <a:endParaRPr lang="nb-NO" dirty="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6</a:t>
            </a:fld>
            <a:endParaRPr lang="nb-NO"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1324" y="692696"/>
            <a:ext cx="8469148"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409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22920" y="764704"/>
            <a:ext cx="7365504" cy="652934"/>
          </a:xfrm>
        </p:spPr>
        <p:txBody>
          <a:bodyPr/>
          <a:lstStyle/>
          <a:p>
            <a:r>
              <a:rPr lang="nb-NO" dirty="0"/>
              <a:t/>
            </a:r>
            <a:br>
              <a:rPr lang="nb-NO" dirty="0"/>
            </a:br>
            <a:r>
              <a:rPr lang="nb-NO" dirty="0" smtClean="0"/>
              <a:t>Fellesundervisning</a:t>
            </a:r>
            <a:endParaRPr lang="nb-NO"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92593052"/>
              </p:ext>
            </p:extLst>
          </p:nvPr>
        </p:nvGraphicFramePr>
        <p:xfrm>
          <a:off x="1022350" y="1412776"/>
          <a:ext cx="7366000" cy="4886960"/>
        </p:xfrm>
        <a:graphic>
          <a:graphicData uri="http://schemas.openxmlformats.org/drawingml/2006/table">
            <a:tbl>
              <a:tblPr firstRow="1" bandRow="1">
                <a:tableStyleId>{5C22544A-7EE6-4342-B048-85BDC9FD1C3A}</a:tableStyleId>
              </a:tblPr>
              <a:tblGrid>
                <a:gridCol w="1841500"/>
                <a:gridCol w="1841500"/>
                <a:gridCol w="1841500"/>
                <a:gridCol w="1841500"/>
              </a:tblGrid>
              <a:tr h="370840">
                <a:tc>
                  <a:txBody>
                    <a:bodyPr/>
                    <a:lstStyle/>
                    <a:p>
                      <a:r>
                        <a:rPr lang="nb-NO" dirty="0" err="1" smtClean="0"/>
                        <a:t>Undformkode</a:t>
                      </a:r>
                      <a:endParaRPr lang="nb-NO" dirty="0"/>
                    </a:p>
                  </a:txBody>
                  <a:tcPr/>
                </a:tc>
                <a:tc>
                  <a:txBody>
                    <a:bodyPr/>
                    <a:lstStyle/>
                    <a:p>
                      <a:r>
                        <a:rPr lang="nb-NO" dirty="0" err="1" smtClean="0"/>
                        <a:t>Undformnavn</a:t>
                      </a:r>
                      <a:endParaRPr lang="nb-NO" dirty="0"/>
                    </a:p>
                  </a:txBody>
                  <a:tcPr/>
                </a:tc>
                <a:tc>
                  <a:txBody>
                    <a:bodyPr/>
                    <a:lstStyle/>
                    <a:p>
                      <a:r>
                        <a:rPr lang="nb-NO" dirty="0" err="1" smtClean="0"/>
                        <a:t>Undformkode</a:t>
                      </a:r>
                      <a:endParaRPr lang="nb-NO" dirty="0"/>
                    </a:p>
                  </a:txBody>
                  <a:tcPr/>
                </a:tc>
                <a:tc>
                  <a:txBody>
                    <a:bodyPr/>
                    <a:lstStyle/>
                    <a:p>
                      <a:r>
                        <a:rPr lang="nb-NO" dirty="0" err="1" smtClean="0"/>
                        <a:t>Undformnavn</a:t>
                      </a:r>
                      <a:endParaRPr lang="nb-NO" dirty="0"/>
                    </a:p>
                  </a:txBody>
                  <a:tcPr/>
                </a:tc>
              </a:tr>
              <a:tr h="370840">
                <a:tc>
                  <a:txBody>
                    <a:bodyPr/>
                    <a:lstStyle/>
                    <a:p>
                      <a:r>
                        <a:rPr lang="nb-NO" dirty="0" smtClean="0"/>
                        <a:t>EKSAMEN</a:t>
                      </a:r>
                      <a:endParaRPr lang="nb-NO" dirty="0"/>
                    </a:p>
                  </a:txBody>
                  <a:tcPr/>
                </a:tc>
                <a:tc>
                  <a:txBody>
                    <a:bodyPr/>
                    <a:lstStyle/>
                    <a:p>
                      <a:r>
                        <a:rPr lang="nb-NO" dirty="0" smtClean="0"/>
                        <a:t>Eksamen</a:t>
                      </a:r>
                      <a:endParaRPr lang="nb-NO" dirty="0"/>
                    </a:p>
                  </a:txBody>
                  <a:tcPr/>
                </a:tc>
                <a:tc>
                  <a:txBody>
                    <a:bodyPr/>
                    <a:lstStyle/>
                    <a:p>
                      <a:r>
                        <a:rPr lang="nb-NO" dirty="0" smtClean="0"/>
                        <a:t>LAB-F</a:t>
                      </a:r>
                      <a:endParaRPr lang="nb-NO" dirty="0"/>
                    </a:p>
                  </a:txBody>
                  <a:tcPr/>
                </a:tc>
                <a:tc>
                  <a:txBody>
                    <a:bodyPr/>
                    <a:lstStyle/>
                    <a:p>
                      <a:r>
                        <a:rPr lang="nb-NO" dirty="0" smtClean="0"/>
                        <a:t>Laboratorium</a:t>
                      </a:r>
                      <a:endParaRPr lang="nb-NO" dirty="0"/>
                    </a:p>
                  </a:txBody>
                  <a:tcPr/>
                </a:tc>
              </a:tr>
              <a:tr h="370840">
                <a:tc>
                  <a:txBody>
                    <a:bodyPr/>
                    <a:lstStyle/>
                    <a:p>
                      <a:r>
                        <a:rPr lang="nb-NO" dirty="0" smtClean="0"/>
                        <a:t>EKSKUR</a:t>
                      </a:r>
                      <a:endParaRPr lang="nb-NO" dirty="0"/>
                    </a:p>
                  </a:txBody>
                  <a:tcPr/>
                </a:tc>
                <a:tc>
                  <a:txBody>
                    <a:bodyPr/>
                    <a:lstStyle/>
                    <a:p>
                      <a:r>
                        <a:rPr lang="nb-NO" dirty="0" smtClean="0"/>
                        <a:t>Ekskursjon</a:t>
                      </a:r>
                      <a:endParaRPr lang="nb-NO" dirty="0"/>
                    </a:p>
                  </a:txBody>
                  <a:tcPr/>
                </a:tc>
                <a:tc>
                  <a:txBody>
                    <a:bodyPr/>
                    <a:lstStyle/>
                    <a:p>
                      <a:r>
                        <a:rPr lang="nb-NO" dirty="0" smtClean="0"/>
                        <a:t>OBL</a:t>
                      </a:r>
                      <a:endParaRPr lang="nb-NO" dirty="0"/>
                    </a:p>
                  </a:txBody>
                  <a:tcPr/>
                </a:tc>
                <a:tc>
                  <a:txBody>
                    <a:bodyPr/>
                    <a:lstStyle/>
                    <a:p>
                      <a:r>
                        <a:rPr lang="nb-NO" dirty="0" smtClean="0"/>
                        <a:t>Obligatorisk</a:t>
                      </a:r>
                      <a:endParaRPr lang="nb-NO" dirty="0"/>
                    </a:p>
                  </a:txBody>
                  <a:tcPr/>
                </a:tc>
              </a:tr>
              <a:tr h="370840">
                <a:tc>
                  <a:txBody>
                    <a:bodyPr/>
                    <a:lstStyle/>
                    <a:p>
                      <a:r>
                        <a:rPr lang="nb-NO" dirty="0" smtClean="0"/>
                        <a:t>FELLES</a:t>
                      </a:r>
                      <a:endParaRPr lang="nb-NO" dirty="0"/>
                    </a:p>
                  </a:txBody>
                  <a:tcPr/>
                </a:tc>
                <a:tc>
                  <a:txBody>
                    <a:bodyPr/>
                    <a:lstStyle/>
                    <a:p>
                      <a:r>
                        <a:rPr lang="nb-NO" dirty="0" smtClean="0"/>
                        <a:t>Felles-undervisning</a:t>
                      </a:r>
                      <a:endParaRPr lang="nb-NO" dirty="0"/>
                    </a:p>
                  </a:txBody>
                  <a:tcPr/>
                </a:tc>
                <a:tc>
                  <a:txBody>
                    <a:bodyPr/>
                    <a:lstStyle/>
                    <a:p>
                      <a:r>
                        <a:rPr lang="nb-NO" dirty="0" smtClean="0"/>
                        <a:t>OBLØV</a:t>
                      </a:r>
                      <a:endParaRPr lang="nb-NO" dirty="0"/>
                    </a:p>
                  </a:txBody>
                  <a:tcPr/>
                </a:tc>
                <a:tc>
                  <a:txBody>
                    <a:bodyPr/>
                    <a:lstStyle/>
                    <a:p>
                      <a:r>
                        <a:rPr lang="nb-NO" dirty="0" smtClean="0"/>
                        <a:t>Obligatorisk øving</a:t>
                      </a:r>
                      <a:endParaRPr lang="nb-NO" dirty="0"/>
                    </a:p>
                  </a:txBody>
                  <a:tcPr/>
                </a:tc>
              </a:tr>
              <a:tr h="370840">
                <a:tc>
                  <a:txBody>
                    <a:bodyPr/>
                    <a:lstStyle/>
                    <a:p>
                      <a:r>
                        <a:rPr lang="nb-NO" dirty="0" smtClean="0"/>
                        <a:t>FELT</a:t>
                      </a:r>
                      <a:endParaRPr lang="nb-NO" dirty="0"/>
                    </a:p>
                  </a:txBody>
                  <a:tcPr/>
                </a:tc>
                <a:tc>
                  <a:txBody>
                    <a:bodyPr/>
                    <a:lstStyle/>
                    <a:p>
                      <a:r>
                        <a:rPr lang="nb-NO" dirty="0" smtClean="0"/>
                        <a:t>Feltarbeid</a:t>
                      </a:r>
                      <a:endParaRPr lang="nb-NO" dirty="0"/>
                    </a:p>
                  </a:txBody>
                  <a:tcPr/>
                </a:tc>
                <a:tc>
                  <a:txBody>
                    <a:bodyPr/>
                    <a:lstStyle/>
                    <a:p>
                      <a:r>
                        <a:rPr lang="nb-NO" dirty="0" smtClean="0"/>
                        <a:t>ORAKEL</a:t>
                      </a:r>
                      <a:endParaRPr lang="nb-NO" dirty="0"/>
                    </a:p>
                  </a:txBody>
                  <a:tcPr/>
                </a:tc>
                <a:tc>
                  <a:txBody>
                    <a:bodyPr/>
                    <a:lstStyle/>
                    <a:p>
                      <a:r>
                        <a:rPr lang="nb-NO" dirty="0" smtClean="0"/>
                        <a:t>Orakeltime</a:t>
                      </a:r>
                      <a:endParaRPr lang="nb-NO" dirty="0"/>
                    </a:p>
                  </a:txBody>
                  <a:tcPr/>
                </a:tc>
              </a:tr>
              <a:tr h="370840">
                <a:tc>
                  <a:txBody>
                    <a:bodyPr/>
                    <a:lstStyle/>
                    <a:p>
                      <a:r>
                        <a:rPr lang="nb-NO" dirty="0" smtClean="0"/>
                        <a:t>FOR</a:t>
                      </a:r>
                      <a:endParaRPr lang="nb-NO" dirty="0"/>
                    </a:p>
                  </a:txBody>
                  <a:tcPr/>
                </a:tc>
                <a:tc>
                  <a:txBody>
                    <a:bodyPr/>
                    <a:lstStyle/>
                    <a:p>
                      <a:r>
                        <a:rPr lang="nb-NO" dirty="0" smtClean="0"/>
                        <a:t>Forelesning</a:t>
                      </a:r>
                      <a:endParaRPr lang="nb-NO" dirty="0"/>
                    </a:p>
                  </a:txBody>
                  <a:tcPr/>
                </a:tc>
                <a:tc>
                  <a:txBody>
                    <a:bodyPr/>
                    <a:lstStyle/>
                    <a:p>
                      <a:r>
                        <a:rPr lang="nb-NO" dirty="0" smtClean="0"/>
                        <a:t>ORIENT</a:t>
                      </a:r>
                      <a:endParaRPr lang="nb-NO" dirty="0"/>
                    </a:p>
                  </a:txBody>
                  <a:tcPr/>
                </a:tc>
                <a:tc>
                  <a:txBody>
                    <a:bodyPr/>
                    <a:lstStyle/>
                    <a:p>
                      <a:r>
                        <a:rPr lang="nb-NO" dirty="0" smtClean="0"/>
                        <a:t>Orientering</a:t>
                      </a:r>
                      <a:endParaRPr lang="nb-NO" dirty="0"/>
                    </a:p>
                  </a:txBody>
                  <a:tcPr/>
                </a:tc>
              </a:tr>
              <a:tr h="370840">
                <a:tc>
                  <a:txBody>
                    <a:bodyPr/>
                    <a:lstStyle/>
                    <a:p>
                      <a:r>
                        <a:rPr lang="nb-NO" dirty="0" smtClean="0"/>
                        <a:t>GJESTEFOR</a:t>
                      </a:r>
                      <a:endParaRPr lang="nb-NO" dirty="0"/>
                    </a:p>
                  </a:txBody>
                  <a:tcPr/>
                </a:tc>
                <a:tc>
                  <a:txBody>
                    <a:bodyPr/>
                    <a:lstStyle/>
                    <a:p>
                      <a:r>
                        <a:rPr lang="nb-NO" dirty="0" smtClean="0"/>
                        <a:t>Gjeste-forelesning</a:t>
                      </a:r>
                      <a:endParaRPr lang="nb-NO" dirty="0"/>
                    </a:p>
                  </a:txBody>
                  <a:tcPr/>
                </a:tc>
                <a:tc>
                  <a:txBody>
                    <a:bodyPr/>
                    <a:lstStyle/>
                    <a:p>
                      <a:r>
                        <a:rPr lang="nb-NO" dirty="0" smtClean="0"/>
                        <a:t>PRAKSIS</a:t>
                      </a:r>
                      <a:endParaRPr lang="nb-NO" dirty="0"/>
                    </a:p>
                  </a:txBody>
                  <a:tcPr/>
                </a:tc>
                <a:tc>
                  <a:txBody>
                    <a:bodyPr/>
                    <a:lstStyle/>
                    <a:p>
                      <a:r>
                        <a:rPr lang="nb-NO" dirty="0" smtClean="0"/>
                        <a:t>Praksis</a:t>
                      </a:r>
                      <a:endParaRPr lang="nb-NO" dirty="0"/>
                    </a:p>
                  </a:txBody>
                  <a:tcPr/>
                </a:tc>
              </a:tr>
              <a:tr h="370840">
                <a:tc>
                  <a:txBody>
                    <a:bodyPr/>
                    <a:lstStyle/>
                    <a:p>
                      <a:r>
                        <a:rPr lang="nb-NO" dirty="0" smtClean="0"/>
                        <a:t>HIST-F</a:t>
                      </a:r>
                      <a:endParaRPr lang="nb-NO" dirty="0"/>
                    </a:p>
                  </a:txBody>
                  <a:tcPr/>
                </a:tc>
                <a:tc>
                  <a:txBody>
                    <a:bodyPr/>
                    <a:lstStyle/>
                    <a:p>
                      <a:r>
                        <a:rPr lang="nb-NO" dirty="0" smtClean="0"/>
                        <a:t>Histologi</a:t>
                      </a:r>
                      <a:endParaRPr lang="nb-NO" dirty="0"/>
                    </a:p>
                  </a:txBody>
                  <a:tcPr/>
                </a:tc>
                <a:tc>
                  <a:txBody>
                    <a:bodyPr/>
                    <a:lstStyle/>
                    <a:p>
                      <a:r>
                        <a:rPr lang="nb-NO" dirty="0" smtClean="0"/>
                        <a:t>REGNEO</a:t>
                      </a:r>
                      <a:endParaRPr lang="nb-NO" dirty="0"/>
                    </a:p>
                  </a:txBody>
                  <a:tcPr/>
                </a:tc>
                <a:tc>
                  <a:txBody>
                    <a:bodyPr/>
                    <a:lstStyle/>
                    <a:p>
                      <a:r>
                        <a:rPr lang="nb-NO" dirty="0" smtClean="0"/>
                        <a:t>Regneøvelser</a:t>
                      </a:r>
                      <a:endParaRPr lang="nb-NO" dirty="0"/>
                    </a:p>
                  </a:txBody>
                  <a:tcPr/>
                </a:tc>
              </a:tr>
              <a:tr h="370840">
                <a:tc>
                  <a:txBody>
                    <a:bodyPr/>
                    <a:lstStyle/>
                    <a:p>
                      <a:r>
                        <a:rPr lang="nb-NO" dirty="0" smtClean="0"/>
                        <a:t>KLINIKK-F</a:t>
                      </a:r>
                      <a:endParaRPr lang="nb-NO" dirty="0"/>
                    </a:p>
                  </a:txBody>
                  <a:tcPr/>
                </a:tc>
                <a:tc>
                  <a:txBody>
                    <a:bodyPr/>
                    <a:lstStyle/>
                    <a:p>
                      <a:r>
                        <a:rPr lang="nb-NO" dirty="0" smtClean="0"/>
                        <a:t>Fellesklinikk</a:t>
                      </a:r>
                      <a:endParaRPr lang="nb-NO" dirty="0"/>
                    </a:p>
                  </a:txBody>
                  <a:tcPr/>
                </a:tc>
                <a:tc>
                  <a:txBody>
                    <a:bodyPr/>
                    <a:lstStyle/>
                    <a:p>
                      <a:r>
                        <a:rPr lang="nb-NO" dirty="0" smtClean="0"/>
                        <a:t>SEM-F</a:t>
                      </a:r>
                      <a:endParaRPr lang="nb-NO" dirty="0"/>
                    </a:p>
                  </a:txBody>
                  <a:tcPr/>
                </a:tc>
                <a:tc>
                  <a:txBody>
                    <a:bodyPr/>
                    <a:lstStyle/>
                    <a:p>
                      <a:r>
                        <a:rPr lang="nb-NO" dirty="0" smtClean="0"/>
                        <a:t>Seminar</a:t>
                      </a:r>
                      <a:endParaRPr lang="nb-NO" dirty="0"/>
                    </a:p>
                  </a:txBody>
                  <a:tcPr/>
                </a:tc>
              </a:tr>
              <a:tr h="370840">
                <a:tc>
                  <a:txBody>
                    <a:bodyPr/>
                    <a:lstStyle/>
                    <a:p>
                      <a:r>
                        <a:rPr lang="nb-NO" dirty="0" smtClean="0"/>
                        <a:t>KOL-F</a:t>
                      </a:r>
                      <a:endParaRPr lang="nb-NO" dirty="0"/>
                    </a:p>
                  </a:txBody>
                  <a:tcPr/>
                </a:tc>
                <a:tc>
                  <a:txBody>
                    <a:bodyPr/>
                    <a:lstStyle/>
                    <a:p>
                      <a:r>
                        <a:rPr lang="nb-NO" dirty="0" smtClean="0"/>
                        <a:t>Kollokvium</a:t>
                      </a:r>
                      <a:endParaRPr lang="nb-NO" dirty="0"/>
                    </a:p>
                  </a:txBody>
                  <a:tcPr/>
                </a:tc>
                <a:tc>
                  <a:txBody>
                    <a:bodyPr/>
                    <a:lstStyle/>
                    <a:p>
                      <a:r>
                        <a:rPr lang="nb-NO" dirty="0" smtClean="0"/>
                        <a:t>TBL</a:t>
                      </a:r>
                      <a:endParaRPr lang="nb-NO" dirty="0"/>
                    </a:p>
                  </a:txBody>
                  <a:tcPr/>
                </a:tc>
                <a:tc>
                  <a:txBody>
                    <a:bodyPr/>
                    <a:lstStyle/>
                    <a:p>
                      <a:r>
                        <a:rPr lang="nb-NO" dirty="0" smtClean="0"/>
                        <a:t>Teambasert læring</a:t>
                      </a:r>
                      <a:endParaRPr lang="nb-NO" dirty="0"/>
                    </a:p>
                  </a:txBody>
                  <a:tcPr/>
                </a:tc>
              </a:tr>
              <a:tr h="370840">
                <a:tc>
                  <a:txBody>
                    <a:bodyPr/>
                    <a:lstStyle/>
                    <a:p>
                      <a:r>
                        <a:rPr lang="nb-NO" dirty="0" smtClean="0"/>
                        <a:t>KURS</a:t>
                      </a:r>
                      <a:endParaRPr lang="nb-NO" dirty="0"/>
                    </a:p>
                  </a:txBody>
                  <a:tcPr/>
                </a:tc>
                <a:tc>
                  <a:txBody>
                    <a:bodyPr/>
                    <a:lstStyle/>
                    <a:p>
                      <a:r>
                        <a:rPr lang="nb-NO" dirty="0" smtClean="0"/>
                        <a:t>Kurs</a:t>
                      </a:r>
                      <a:endParaRPr lang="nb-NO" dirty="0"/>
                    </a:p>
                  </a:txBody>
                  <a:tcPr/>
                </a:tc>
                <a:tc>
                  <a:txBody>
                    <a:bodyPr/>
                    <a:lstStyle/>
                    <a:p>
                      <a:r>
                        <a:rPr lang="nb-NO" dirty="0" smtClean="0"/>
                        <a:t>ØV-F</a:t>
                      </a:r>
                      <a:endParaRPr lang="nb-NO" dirty="0"/>
                    </a:p>
                  </a:txBody>
                  <a:tcPr/>
                </a:tc>
                <a:tc>
                  <a:txBody>
                    <a:bodyPr/>
                    <a:lstStyle/>
                    <a:p>
                      <a:r>
                        <a:rPr lang="nb-NO" dirty="0" smtClean="0"/>
                        <a:t>Fellesøving</a:t>
                      </a:r>
                      <a:endParaRPr lang="nb-NO" dirty="0"/>
                    </a:p>
                  </a:txBody>
                  <a:tcPr/>
                </a:tc>
              </a:tr>
            </a:tbl>
          </a:graphicData>
        </a:graphic>
      </p:graphicFrame>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7</a:t>
            </a:fld>
            <a:endParaRPr lang="nb-NO" dirty="0"/>
          </a:p>
        </p:txBody>
      </p:sp>
    </p:spTree>
    <p:extLst>
      <p:ext uri="{BB962C8B-B14F-4D97-AF65-F5344CB8AC3E}">
        <p14:creationId xmlns:p14="http://schemas.microsoft.com/office/powerpoint/2010/main" val="3047168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smtClean="0"/>
              <a:t>Gruppeundervisning</a:t>
            </a:r>
            <a:endParaRPr lang="nb-NO"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08110672"/>
              </p:ext>
            </p:extLst>
          </p:nvPr>
        </p:nvGraphicFramePr>
        <p:xfrm>
          <a:off x="1022350" y="1884363"/>
          <a:ext cx="7366000" cy="4043680"/>
        </p:xfrm>
        <a:graphic>
          <a:graphicData uri="http://schemas.openxmlformats.org/drawingml/2006/table">
            <a:tbl>
              <a:tblPr firstRow="1" bandRow="1">
                <a:tableStyleId>{5C22544A-7EE6-4342-B048-85BDC9FD1C3A}</a:tableStyleId>
              </a:tblPr>
              <a:tblGrid>
                <a:gridCol w="1841500"/>
                <a:gridCol w="1841500"/>
                <a:gridCol w="1841500"/>
                <a:gridCol w="1841500"/>
              </a:tblGrid>
              <a:tr h="370840">
                <a:tc>
                  <a:txBody>
                    <a:bodyPr/>
                    <a:lstStyle/>
                    <a:p>
                      <a:r>
                        <a:rPr lang="nb-NO" dirty="0" err="1" smtClean="0"/>
                        <a:t>Undformkode</a:t>
                      </a:r>
                      <a:endParaRPr lang="nb-NO" dirty="0"/>
                    </a:p>
                  </a:txBody>
                  <a:tcPr/>
                </a:tc>
                <a:tc>
                  <a:txBody>
                    <a:bodyPr/>
                    <a:lstStyle/>
                    <a:p>
                      <a:r>
                        <a:rPr lang="nb-NO" dirty="0" err="1" smtClean="0"/>
                        <a:t>Undformnavn</a:t>
                      </a:r>
                      <a:endParaRPr lang="nb-NO" dirty="0"/>
                    </a:p>
                  </a:txBody>
                  <a:tcPr/>
                </a:tc>
                <a:tc>
                  <a:txBody>
                    <a:bodyPr/>
                    <a:lstStyle/>
                    <a:p>
                      <a:r>
                        <a:rPr lang="nb-NO" dirty="0" err="1" smtClean="0"/>
                        <a:t>Undformkode</a:t>
                      </a:r>
                      <a:endParaRPr lang="nb-NO" dirty="0"/>
                    </a:p>
                  </a:txBody>
                  <a:tcPr/>
                </a:tc>
                <a:tc>
                  <a:txBody>
                    <a:bodyPr/>
                    <a:lstStyle/>
                    <a:p>
                      <a:r>
                        <a:rPr lang="nb-NO" dirty="0" err="1" smtClean="0"/>
                        <a:t>Undformnavn</a:t>
                      </a:r>
                      <a:endParaRPr lang="nb-NO" dirty="0"/>
                    </a:p>
                  </a:txBody>
                  <a:tcPr/>
                </a:tc>
              </a:tr>
              <a:tr h="370840">
                <a:tc>
                  <a:txBody>
                    <a:bodyPr/>
                    <a:lstStyle/>
                    <a:p>
                      <a:r>
                        <a:rPr lang="nb-NO" dirty="0" smtClean="0"/>
                        <a:t>DIS</a:t>
                      </a:r>
                      <a:endParaRPr lang="nb-NO" dirty="0"/>
                    </a:p>
                  </a:txBody>
                  <a:tcPr/>
                </a:tc>
                <a:tc>
                  <a:txBody>
                    <a:bodyPr/>
                    <a:lstStyle/>
                    <a:p>
                      <a:r>
                        <a:rPr lang="nb-NO" dirty="0" smtClean="0"/>
                        <a:t>Disseksjon</a:t>
                      </a:r>
                      <a:endParaRPr lang="nb-NO" dirty="0"/>
                    </a:p>
                  </a:txBody>
                  <a:tcPr/>
                </a:tc>
                <a:tc>
                  <a:txBody>
                    <a:bodyPr/>
                    <a:lstStyle/>
                    <a:p>
                      <a:r>
                        <a:rPr lang="nb-NO" dirty="0" smtClean="0"/>
                        <a:t>OBLDATAØV</a:t>
                      </a:r>
                      <a:endParaRPr lang="nb-NO" dirty="0"/>
                    </a:p>
                  </a:txBody>
                  <a:tcPr/>
                </a:tc>
                <a:tc>
                  <a:txBody>
                    <a:bodyPr/>
                    <a:lstStyle/>
                    <a:p>
                      <a:r>
                        <a:rPr lang="nb-NO" dirty="0" smtClean="0"/>
                        <a:t>Obligatorisk dataøvelse</a:t>
                      </a:r>
                      <a:endParaRPr lang="nb-NO" dirty="0"/>
                    </a:p>
                  </a:txBody>
                  <a:tcPr/>
                </a:tc>
              </a:tr>
              <a:tr h="370840">
                <a:tc>
                  <a:txBody>
                    <a:bodyPr/>
                    <a:lstStyle/>
                    <a:p>
                      <a:r>
                        <a:rPr lang="nb-NO" dirty="0" smtClean="0"/>
                        <a:t>GR</a:t>
                      </a:r>
                      <a:endParaRPr lang="nb-NO" dirty="0"/>
                    </a:p>
                  </a:txBody>
                  <a:tcPr/>
                </a:tc>
                <a:tc>
                  <a:txBody>
                    <a:bodyPr/>
                    <a:lstStyle/>
                    <a:p>
                      <a:r>
                        <a:rPr lang="nb-NO" dirty="0" smtClean="0"/>
                        <a:t>Gruppe</a:t>
                      </a:r>
                      <a:endParaRPr lang="nb-NO" dirty="0"/>
                    </a:p>
                  </a:txBody>
                  <a:tcPr/>
                </a:tc>
                <a:tc>
                  <a:txBody>
                    <a:bodyPr/>
                    <a:lstStyle/>
                    <a:p>
                      <a:r>
                        <a:rPr lang="nb-NO" dirty="0" smtClean="0"/>
                        <a:t>OBLOPPG</a:t>
                      </a:r>
                      <a:endParaRPr lang="nb-NO" dirty="0"/>
                    </a:p>
                  </a:txBody>
                  <a:tcPr/>
                </a:tc>
                <a:tc>
                  <a:txBody>
                    <a:bodyPr/>
                    <a:lstStyle/>
                    <a:p>
                      <a:r>
                        <a:rPr lang="nb-NO" dirty="0" smtClean="0"/>
                        <a:t>Obligatorisk oppgave</a:t>
                      </a:r>
                      <a:endParaRPr lang="nb-NO" dirty="0"/>
                    </a:p>
                  </a:txBody>
                  <a:tcPr/>
                </a:tc>
              </a:tr>
              <a:tr h="370840">
                <a:tc>
                  <a:txBody>
                    <a:bodyPr/>
                    <a:lstStyle/>
                    <a:p>
                      <a:r>
                        <a:rPr lang="nb-NO" dirty="0" smtClean="0"/>
                        <a:t>HIST</a:t>
                      </a:r>
                      <a:endParaRPr lang="nb-NO" dirty="0"/>
                    </a:p>
                  </a:txBody>
                  <a:tcPr/>
                </a:tc>
                <a:tc>
                  <a:txBody>
                    <a:bodyPr/>
                    <a:lstStyle/>
                    <a:p>
                      <a:r>
                        <a:rPr lang="nb-NO" dirty="0" smtClean="0"/>
                        <a:t>Histologi</a:t>
                      </a:r>
                      <a:endParaRPr lang="nb-NO" dirty="0"/>
                    </a:p>
                  </a:txBody>
                  <a:tcPr/>
                </a:tc>
                <a:tc>
                  <a:txBody>
                    <a:bodyPr/>
                    <a:lstStyle/>
                    <a:p>
                      <a:r>
                        <a:rPr lang="nb-NO" dirty="0" smtClean="0"/>
                        <a:t>PBL</a:t>
                      </a:r>
                      <a:endParaRPr lang="nb-NO" dirty="0"/>
                    </a:p>
                  </a:txBody>
                  <a:tcPr/>
                </a:tc>
                <a:tc>
                  <a:txBody>
                    <a:bodyPr/>
                    <a:lstStyle/>
                    <a:p>
                      <a:r>
                        <a:rPr lang="nb-NO" dirty="0" smtClean="0"/>
                        <a:t>PBL</a:t>
                      </a:r>
                      <a:endParaRPr lang="nb-NO" dirty="0"/>
                    </a:p>
                  </a:txBody>
                  <a:tcPr/>
                </a:tc>
              </a:tr>
              <a:tr h="370840">
                <a:tc>
                  <a:txBody>
                    <a:bodyPr/>
                    <a:lstStyle/>
                    <a:p>
                      <a:r>
                        <a:rPr lang="nb-NO" dirty="0" smtClean="0"/>
                        <a:t>KLINIKK</a:t>
                      </a:r>
                      <a:endParaRPr lang="nb-NO" dirty="0"/>
                    </a:p>
                  </a:txBody>
                  <a:tcPr/>
                </a:tc>
                <a:tc>
                  <a:txBody>
                    <a:bodyPr/>
                    <a:lstStyle/>
                    <a:p>
                      <a:r>
                        <a:rPr lang="nb-NO" dirty="0" smtClean="0"/>
                        <a:t>Klinikk</a:t>
                      </a:r>
                      <a:endParaRPr lang="nb-NO" dirty="0"/>
                    </a:p>
                  </a:txBody>
                  <a:tcPr/>
                </a:tc>
                <a:tc>
                  <a:txBody>
                    <a:bodyPr/>
                    <a:lstStyle/>
                    <a:p>
                      <a:r>
                        <a:rPr lang="nb-NO" dirty="0" smtClean="0"/>
                        <a:t>SEM</a:t>
                      </a:r>
                      <a:endParaRPr lang="nb-NO" dirty="0"/>
                    </a:p>
                  </a:txBody>
                  <a:tcPr/>
                </a:tc>
                <a:tc>
                  <a:txBody>
                    <a:bodyPr/>
                    <a:lstStyle/>
                    <a:p>
                      <a:r>
                        <a:rPr lang="nb-NO" dirty="0" smtClean="0"/>
                        <a:t>Seminar</a:t>
                      </a:r>
                      <a:endParaRPr lang="nb-NO" dirty="0"/>
                    </a:p>
                  </a:txBody>
                  <a:tcPr/>
                </a:tc>
              </a:tr>
              <a:tr h="370840">
                <a:tc>
                  <a:txBody>
                    <a:bodyPr/>
                    <a:lstStyle/>
                    <a:p>
                      <a:r>
                        <a:rPr lang="nb-NO" dirty="0" smtClean="0"/>
                        <a:t>KOL</a:t>
                      </a:r>
                      <a:endParaRPr lang="nb-NO" dirty="0"/>
                    </a:p>
                  </a:txBody>
                  <a:tcPr/>
                </a:tc>
                <a:tc>
                  <a:txBody>
                    <a:bodyPr/>
                    <a:lstStyle/>
                    <a:p>
                      <a:r>
                        <a:rPr lang="nb-NO" dirty="0" smtClean="0"/>
                        <a:t>Kollokvium</a:t>
                      </a:r>
                      <a:endParaRPr lang="nb-NO" dirty="0"/>
                    </a:p>
                  </a:txBody>
                  <a:tcPr/>
                </a:tc>
                <a:tc>
                  <a:txBody>
                    <a:bodyPr/>
                    <a:lstStyle/>
                    <a:p>
                      <a:r>
                        <a:rPr lang="nb-NO" dirty="0" smtClean="0"/>
                        <a:t>SEMOPPG</a:t>
                      </a:r>
                      <a:endParaRPr lang="nb-NO" dirty="0"/>
                    </a:p>
                  </a:txBody>
                  <a:tcPr/>
                </a:tc>
                <a:tc>
                  <a:txBody>
                    <a:bodyPr/>
                    <a:lstStyle/>
                    <a:p>
                      <a:r>
                        <a:rPr lang="nb-NO" dirty="0" smtClean="0"/>
                        <a:t>Semester-oppgave</a:t>
                      </a:r>
                      <a:endParaRPr lang="nb-NO" dirty="0"/>
                    </a:p>
                  </a:txBody>
                  <a:tcPr/>
                </a:tc>
              </a:tr>
              <a:tr h="370840">
                <a:tc>
                  <a:txBody>
                    <a:bodyPr/>
                    <a:lstStyle/>
                    <a:p>
                      <a:r>
                        <a:rPr lang="nb-NO" dirty="0" smtClean="0"/>
                        <a:t>LAB</a:t>
                      </a:r>
                      <a:endParaRPr lang="nb-NO" dirty="0"/>
                    </a:p>
                  </a:txBody>
                  <a:tcPr/>
                </a:tc>
                <a:tc>
                  <a:txBody>
                    <a:bodyPr/>
                    <a:lstStyle/>
                    <a:p>
                      <a:r>
                        <a:rPr lang="nb-NO" dirty="0" smtClean="0"/>
                        <a:t>Laboratorie-øvelse</a:t>
                      </a:r>
                      <a:endParaRPr lang="nb-NO" dirty="0"/>
                    </a:p>
                  </a:txBody>
                  <a:tcPr/>
                </a:tc>
                <a:tc>
                  <a:txBody>
                    <a:bodyPr/>
                    <a:lstStyle/>
                    <a:p>
                      <a:r>
                        <a:rPr lang="nb-NO" dirty="0" smtClean="0"/>
                        <a:t>VEILEDNING</a:t>
                      </a:r>
                      <a:endParaRPr lang="nb-NO" dirty="0"/>
                    </a:p>
                  </a:txBody>
                  <a:tcPr/>
                </a:tc>
                <a:tc>
                  <a:txBody>
                    <a:bodyPr/>
                    <a:lstStyle/>
                    <a:p>
                      <a:r>
                        <a:rPr lang="nb-NO" dirty="0" smtClean="0"/>
                        <a:t>Veiledning</a:t>
                      </a:r>
                      <a:endParaRPr lang="nb-NO" dirty="0"/>
                    </a:p>
                  </a:txBody>
                  <a:tcPr/>
                </a:tc>
              </a:tr>
              <a:tr h="370840">
                <a:tc>
                  <a:txBody>
                    <a:bodyPr/>
                    <a:lstStyle/>
                    <a:p>
                      <a:endParaRPr lang="nb-NO" dirty="0"/>
                    </a:p>
                  </a:txBody>
                  <a:tcPr/>
                </a:tc>
                <a:tc>
                  <a:txBody>
                    <a:bodyPr/>
                    <a:lstStyle/>
                    <a:p>
                      <a:endParaRPr lang="nb-NO" dirty="0"/>
                    </a:p>
                  </a:txBody>
                  <a:tcPr/>
                </a:tc>
                <a:tc>
                  <a:txBody>
                    <a:bodyPr/>
                    <a:lstStyle/>
                    <a:p>
                      <a:r>
                        <a:rPr lang="nb-NO" dirty="0" smtClean="0"/>
                        <a:t>ØV</a:t>
                      </a:r>
                      <a:endParaRPr lang="nb-NO" dirty="0"/>
                    </a:p>
                  </a:txBody>
                  <a:tcPr/>
                </a:tc>
                <a:tc>
                  <a:txBody>
                    <a:bodyPr/>
                    <a:lstStyle/>
                    <a:p>
                      <a:r>
                        <a:rPr lang="nb-NO" dirty="0" smtClean="0"/>
                        <a:t>Øving</a:t>
                      </a:r>
                      <a:endParaRPr lang="nb-NO" dirty="0"/>
                    </a:p>
                  </a:txBody>
                  <a:tcPr/>
                </a:tc>
              </a:tr>
            </a:tbl>
          </a:graphicData>
        </a:graphic>
      </p:graphicFrame>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8</a:t>
            </a:fld>
            <a:endParaRPr lang="nb-NO" dirty="0"/>
          </a:p>
        </p:txBody>
      </p:sp>
    </p:spTree>
    <p:extLst>
      <p:ext uri="{BB962C8B-B14F-4D97-AF65-F5344CB8AC3E}">
        <p14:creationId xmlns:p14="http://schemas.microsoft.com/office/powerpoint/2010/main" val="2936976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a:xfrm>
            <a:off x="1022920" y="476672"/>
            <a:ext cx="7365504" cy="652934"/>
          </a:xfrm>
        </p:spPr>
        <p:txBody>
          <a:bodyPr/>
          <a:lstStyle/>
          <a:p>
            <a:r>
              <a:rPr lang="nb-NO" dirty="0" smtClean="0"/>
              <a:t>Enkel </a:t>
            </a:r>
            <a:r>
              <a:rPr lang="nb-NO" dirty="0"/>
              <a:t>undervisningsstruktur i </a:t>
            </a:r>
            <a:r>
              <a:rPr lang="nb-NO" dirty="0" smtClean="0"/>
              <a:t>FS</a:t>
            </a:r>
            <a:endParaRPr lang="nb-NO" dirty="0"/>
          </a:p>
        </p:txBody>
      </p:sp>
      <p:sp>
        <p:nvSpPr>
          <p:cNvPr id="4" name="Plassholder for bunntekst 3"/>
          <p:cNvSpPr>
            <a:spLocks noGrp="1"/>
          </p:cNvSpPr>
          <p:nvPr>
            <p:ph type="ftr" sz="quarter" idx="3"/>
          </p:nvPr>
        </p:nvSpPr>
        <p:spPr/>
        <p:txBody>
          <a:bodyPr/>
          <a:lstStyle/>
          <a:p>
            <a:r>
              <a:rPr lang="nb-NO" smtClean="0"/>
              <a:t>Universitetet i Bergen</a:t>
            </a:r>
            <a:endParaRPr lang="nb-NO" dirty="0"/>
          </a:p>
        </p:txBody>
      </p:sp>
      <p:sp>
        <p:nvSpPr>
          <p:cNvPr id="5" name="Plassholder for dato 4"/>
          <p:cNvSpPr>
            <a:spLocks noGrp="1"/>
          </p:cNvSpPr>
          <p:nvPr>
            <p:ph type="dt" sz="half" idx="2"/>
          </p:nvPr>
        </p:nvSpPr>
        <p:spPr/>
        <p:txBody>
          <a:bodyPr/>
          <a:lstStyle/>
          <a:p>
            <a:fld id="{37795928-792A-8644-A7CB-9CB5B84A69E9}" type="datetime1">
              <a:rPr lang="x-none" smtClean="0"/>
              <a:pPr/>
              <a:t>06.09.2017</a:t>
            </a:fld>
            <a:endParaRPr lang="nb-NO" dirty="0"/>
          </a:p>
        </p:txBody>
      </p:sp>
      <p:sp>
        <p:nvSpPr>
          <p:cNvPr id="6" name="Plassholder for lysbildenummer 5"/>
          <p:cNvSpPr>
            <a:spLocks noGrp="1"/>
          </p:cNvSpPr>
          <p:nvPr>
            <p:ph type="sldNum" sz="quarter" idx="4"/>
          </p:nvPr>
        </p:nvSpPr>
        <p:spPr/>
        <p:txBody>
          <a:bodyPr/>
          <a:lstStyle/>
          <a:p>
            <a:r>
              <a:rPr lang="nb-NO" smtClean="0"/>
              <a:t>Side </a:t>
            </a:r>
            <a:fld id="{06C54713-27B5-4268-B680-29C9FB350413}" type="slidenum">
              <a:rPr lang="nb-NO" smtClean="0"/>
              <a:pPr/>
              <a:t>9</a:t>
            </a:fld>
            <a:endParaRPr lang="nb-NO" dirty="0"/>
          </a:p>
        </p:txBody>
      </p:sp>
      <p:pic>
        <p:nvPicPr>
          <p:cNvPr id="9" name="Content Placeholder 8"/>
          <p:cNvPicPr>
            <a:picLocks noGrp="1"/>
          </p:cNvPicPr>
          <p:nvPr>
            <p:ph idx="1"/>
          </p:nvPr>
        </p:nvPicPr>
        <p:blipFill>
          <a:blip r:embed="rId3"/>
          <a:stretch>
            <a:fillRect/>
          </a:stretch>
        </p:blipFill>
        <p:spPr>
          <a:xfrm>
            <a:off x="611560" y="1157858"/>
            <a:ext cx="7906858" cy="5079454"/>
          </a:xfrm>
          <a:prstGeom prst="rect">
            <a:avLst/>
          </a:prstGeom>
        </p:spPr>
      </p:pic>
    </p:spTree>
    <p:extLst>
      <p:ext uri="{BB962C8B-B14F-4D97-AF65-F5344CB8AC3E}">
        <p14:creationId xmlns:p14="http://schemas.microsoft.com/office/powerpoint/2010/main" val="2663849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UiB_norsk_rød-gen">
  <a:themeElements>
    <a:clrScheme name="UiB fargepalett">
      <a:dk1>
        <a:sysClr val="windowText" lastClr="000000"/>
      </a:dk1>
      <a:lt1>
        <a:srgbClr val="FFFFFF"/>
      </a:lt1>
      <a:dk2>
        <a:srgbClr val="716657"/>
      </a:dk2>
      <a:lt2>
        <a:srgbClr val="F5F5F5"/>
      </a:lt2>
      <a:accent1>
        <a:srgbClr val="DB3F3D"/>
      </a:accent1>
      <a:accent2>
        <a:srgbClr val="4EA0B7"/>
      </a:accent2>
      <a:accent3>
        <a:srgbClr val="789A5B"/>
      </a:accent3>
      <a:accent4>
        <a:srgbClr val="CDAB3F"/>
      </a:accent4>
      <a:accent5>
        <a:srgbClr val="705686"/>
      </a:accent5>
      <a:accent6>
        <a:srgbClr val="847268"/>
      </a:accent6>
      <a:hlink>
        <a:srgbClr val="4EA0B7"/>
      </a:hlink>
      <a:folHlink>
        <a:srgbClr val="004C70"/>
      </a:folHlink>
    </a:clrScheme>
    <a:fontScheme name="UiB Maler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UiB_norsk_rød-gen.potx</Template>
  <TotalTime>23196</TotalTime>
  <Words>2606</Words>
  <Application>Microsoft Office PowerPoint</Application>
  <PresentationFormat>On-screen Show (4:3)</PresentationFormat>
  <Paragraphs>456</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UiB_norsk_rød-gen</vt:lpstr>
      <vt:lpstr>Kurs i timeplanlegging FS/TP</vt:lpstr>
      <vt:lpstr> Læringsmål</vt:lpstr>
      <vt:lpstr>Timeplanleggingsprosessen</vt:lpstr>
      <vt:lpstr>PowerPoint Presentation</vt:lpstr>
      <vt:lpstr>Opprette og behandle data i FS</vt:lpstr>
      <vt:lpstr>Opprette og behandle data i FS</vt:lpstr>
      <vt:lpstr> Fellesundervisning</vt:lpstr>
      <vt:lpstr>Gruppeundervisning</vt:lpstr>
      <vt:lpstr>Enkel undervisningsstruktur i FS</vt:lpstr>
      <vt:lpstr>PowerPoint Presentation</vt:lpstr>
      <vt:lpstr>PowerPoint Presentation</vt:lpstr>
      <vt:lpstr>PowerPoint Presentation</vt:lpstr>
      <vt:lpstr>Felles undervisning for emner</vt:lpstr>
      <vt:lpstr>Søk opp und.enh. for slaveemnet</vt:lpstr>
      <vt:lpstr>Sjekk und.enh. for sjefsemnet</vt:lpstr>
      <vt:lpstr>PowerPoint Presentation</vt:lpstr>
      <vt:lpstr>Importere data fra FS til TP</vt:lpstr>
      <vt:lpstr>Importere data fra FS til TP (2)</vt:lpstr>
      <vt:lpstr>PowerPoint Presentation</vt:lpstr>
      <vt:lpstr>Importere data til TP</vt:lpstr>
      <vt:lpstr>Importere data til TP (2)</vt:lpstr>
      <vt:lpstr>PowerPoint Presentation</vt:lpstr>
      <vt:lpstr>Behandle data i TP</vt:lpstr>
      <vt:lpstr>Behandle data i TP</vt:lpstr>
      <vt:lpstr>Behandle data i TP</vt:lpstr>
      <vt:lpstr>Behandle data i TP</vt:lpstr>
      <vt:lpstr>PowerPoint Presentation</vt:lpstr>
      <vt:lpstr>PowerPoint Presentation</vt:lpstr>
      <vt:lpstr>PowerPoint Presentation</vt:lpstr>
      <vt:lpstr>PowerPoint Presentation</vt:lpstr>
      <vt:lpstr>Rapporter</vt:lpstr>
      <vt:lpstr>Hovedbestilling kjøres!</vt:lpstr>
      <vt:lpstr>Feilrapport</vt:lpstr>
      <vt:lpstr>Feil med tid</vt:lpstr>
      <vt:lpstr>Feil med rom</vt:lpstr>
      <vt:lpstr>Feil med studentgrupper</vt:lpstr>
      <vt:lpstr>Feil med ukemønster</vt:lpstr>
      <vt:lpstr>PowerPoint Presentation</vt:lpstr>
      <vt:lpstr>Slutt</vt:lpstr>
      <vt:lpstr>PowerPoint Presentation</vt:lpstr>
    </vt:vector>
  </TitlesOfParts>
  <Company>UiB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Helge Grønhaug</dc:creator>
  <cp:lastModifiedBy>Petter Kjær</cp:lastModifiedBy>
  <cp:revision>790</cp:revision>
  <cp:lastPrinted>2017-09-05T13:00:03Z</cp:lastPrinted>
  <dcterms:created xsi:type="dcterms:W3CDTF">2015-10-30T09:38:42Z</dcterms:created>
  <dcterms:modified xsi:type="dcterms:W3CDTF">2017-09-06T14:58:07Z</dcterms:modified>
</cp:coreProperties>
</file>